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3" r:id="rId4"/>
    <p:sldId id="264" r:id="rId5"/>
    <p:sldId id="266" r:id="rId6"/>
    <p:sldId id="267" r:id="rId7"/>
    <p:sldId id="268" r:id="rId8"/>
    <p:sldId id="277" r:id="rId9"/>
    <p:sldId id="260" r:id="rId10"/>
    <p:sldId id="261" r:id="rId11"/>
    <p:sldId id="279" r:id="rId12"/>
    <p:sldId id="272" r:id="rId13"/>
    <p:sldId id="280" r:id="rId14"/>
    <p:sldId id="262" r:id="rId15"/>
    <p:sldId id="273" r:id="rId16"/>
    <p:sldId id="259" r:id="rId17"/>
    <p:sldId id="283" r:id="rId18"/>
    <p:sldId id="274" r:id="rId19"/>
    <p:sldId id="278" r:id="rId20"/>
    <p:sldId id="276" r:id="rId21"/>
    <p:sldId id="281" r:id="rId22"/>
    <p:sldId id="282" r:id="rId23"/>
    <p:sldId id="25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65BC75-DD1F-40ED-8F06-7A00C7D751C6}" v="125" dt="2025-08-26T02:36:05.9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104" d="100"/>
          <a:sy n="104" d="100"/>
        </p:scale>
        <p:origin x="87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Moore" userId="31bba41eff4ce820" providerId="LiveId" clId="{1B65BC75-DD1F-40ED-8F06-7A00C7D751C6}"/>
    <pc:docChg chg="undo custSel addSld delSld modSld sldOrd">
      <pc:chgData name="Andrea Moore" userId="31bba41eff4ce820" providerId="LiveId" clId="{1B65BC75-DD1F-40ED-8F06-7A00C7D751C6}" dt="2025-08-26T02:36:05.952" v="1965" actId="1076"/>
      <pc:docMkLst>
        <pc:docMk/>
      </pc:docMkLst>
      <pc:sldChg chg="addSp modSp mod modTransition setBg">
        <pc:chgData name="Andrea Moore" userId="31bba41eff4ce820" providerId="LiveId" clId="{1B65BC75-DD1F-40ED-8F06-7A00C7D751C6}" dt="2025-08-26T02:31:44.531" v="1943"/>
        <pc:sldMkLst>
          <pc:docMk/>
          <pc:sldMk cId="587726723" sldId="256"/>
        </pc:sldMkLst>
        <pc:spChg chg="mod">
          <ac:chgData name="Andrea Moore" userId="31bba41eff4ce820" providerId="LiveId" clId="{1B65BC75-DD1F-40ED-8F06-7A00C7D751C6}" dt="2025-08-26T02:13:40.080" v="1317" actId="122"/>
          <ac:spMkLst>
            <pc:docMk/>
            <pc:sldMk cId="587726723" sldId="256"/>
            <ac:spMk id="2" creationId="{9DF03DC4-C7FA-8FF4-DD65-98B36F5A40E4}"/>
          </ac:spMkLst>
        </pc:spChg>
        <pc:spChg chg="mod">
          <ac:chgData name="Andrea Moore" userId="31bba41eff4ce820" providerId="LiveId" clId="{1B65BC75-DD1F-40ED-8F06-7A00C7D751C6}" dt="2025-08-21T04:07:42.023" v="61" actId="26606"/>
          <ac:spMkLst>
            <pc:docMk/>
            <pc:sldMk cId="587726723" sldId="256"/>
            <ac:spMk id="3" creationId="{D07D0960-AC87-7FBF-E26F-2B1A23F77E0B}"/>
          </ac:spMkLst>
        </pc:spChg>
        <pc:spChg chg="add mod">
          <ac:chgData name="Andrea Moore" userId="31bba41eff4ce820" providerId="LiveId" clId="{1B65BC75-DD1F-40ED-8F06-7A00C7D751C6}" dt="2025-08-22T02:37:39.097" v="456" actId="1076"/>
          <ac:spMkLst>
            <pc:docMk/>
            <pc:sldMk cId="587726723" sldId="256"/>
            <ac:spMk id="4" creationId="{D20257AA-E40B-C9E7-724B-1BCE9040368B}"/>
          </ac:spMkLst>
        </pc:spChg>
        <pc:spChg chg="add">
          <ac:chgData name="Andrea Moore" userId="31bba41eff4ce820" providerId="LiveId" clId="{1B65BC75-DD1F-40ED-8F06-7A00C7D751C6}" dt="2025-08-21T04:07:42.023" v="61" actId="26606"/>
          <ac:spMkLst>
            <pc:docMk/>
            <pc:sldMk cId="587726723" sldId="256"/>
            <ac:spMk id="9" creationId="{3AD630B4-4CCC-7B1D-1803-DAED942D7E50}"/>
          </ac:spMkLst>
        </pc:spChg>
        <pc:picChg chg="add">
          <ac:chgData name="Andrea Moore" userId="31bba41eff4ce820" providerId="LiveId" clId="{1B65BC75-DD1F-40ED-8F06-7A00C7D751C6}" dt="2025-08-21T04:07:42.023" v="61" actId="26606"/>
          <ac:picMkLst>
            <pc:docMk/>
            <pc:sldMk cId="587726723" sldId="256"/>
            <ac:picMk id="5" creationId="{A0F67938-D222-4E37-5654-F7B46EE58B7C}"/>
          </ac:picMkLst>
        </pc:picChg>
        <pc:cxnChg chg="add">
          <ac:chgData name="Andrea Moore" userId="31bba41eff4ce820" providerId="LiveId" clId="{1B65BC75-DD1F-40ED-8F06-7A00C7D751C6}" dt="2025-08-21T04:07:42.023" v="61" actId="26606"/>
          <ac:cxnSpMkLst>
            <pc:docMk/>
            <pc:sldMk cId="587726723" sldId="256"/>
            <ac:cxnSpMk id="11" creationId="{49264613-F0F7-08CE-0ADF-98407A64DAE6}"/>
          </ac:cxnSpMkLst>
        </pc:cxnChg>
      </pc:sldChg>
      <pc:sldChg chg="ord">
        <pc:chgData name="Andrea Moore" userId="31bba41eff4ce820" providerId="LiveId" clId="{1B65BC75-DD1F-40ED-8F06-7A00C7D751C6}" dt="2025-08-25T03:36:10.035" v="1300"/>
        <pc:sldMkLst>
          <pc:docMk/>
          <pc:sldMk cId="2243133695" sldId="257"/>
        </pc:sldMkLst>
      </pc:sldChg>
      <pc:sldChg chg="addSp delSp modSp del mod setBg">
        <pc:chgData name="Andrea Moore" userId="31bba41eff4ce820" providerId="LiveId" clId="{1B65BC75-DD1F-40ED-8F06-7A00C7D751C6}" dt="2025-08-26T02:25:43.926" v="1909" actId="2696"/>
        <pc:sldMkLst>
          <pc:docMk/>
          <pc:sldMk cId="1578362921" sldId="258"/>
        </pc:sldMkLst>
      </pc:sldChg>
      <pc:sldChg chg="addSp delSp add del setBg delDesignElem">
        <pc:chgData name="Andrea Moore" userId="31bba41eff4ce820" providerId="LiveId" clId="{1B65BC75-DD1F-40ED-8F06-7A00C7D751C6}" dt="2025-08-26T02:25:56.309" v="1912"/>
        <pc:sldMkLst>
          <pc:docMk/>
          <pc:sldMk cId="2993176320" sldId="258"/>
        </pc:sldMkLst>
        <pc:spChg chg="add del">
          <ac:chgData name="Andrea Moore" userId="31bba41eff4ce820" providerId="LiveId" clId="{1B65BC75-DD1F-40ED-8F06-7A00C7D751C6}" dt="2025-08-26T02:25:56.309" v="1912"/>
          <ac:spMkLst>
            <pc:docMk/>
            <pc:sldMk cId="2993176320" sldId="258"/>
            <ac:spMk id="1031" creationId="{32BC26D8-82FB-445E-AA49-62A77D7C1EE0}"/>
          </ac:spMkLst>
        </pc:spChg>
        <pc:spChg chg="add del">
          <ac:chgData name="Andrea Moore" userId="31bba41eff4ce820" providerId="LiveId" clId="{1B65BC75-DD1F-40ED-8F06-7A00C7D751C6}" dt="2025-08-26T02:25:56.309" v="1912"/>
          <ac:spMkLst>
            <pc:docMk/>
            <pc:sldMk cId="2993176320" sldId="258"/>
            <ac:spMk id="1033" creationId="{CB44330D-EA18-4254-AA95-EB49948539B8}"/>
          </ac:spMkLst>
        </pc:spChg>
      </pc:sldChg>
      <pc:sldChg chg="addSp delSp modSp add del setBg delDesignElem">
        <pc:chgData name="Andrea Moore" userId="31bba41eff4ce820" providerId="LiveId" clId="{1B65BC75-DD1F-40ED-8F06-7A00C7D751C6}" dt="2025-08-26T02:28:31.986" v="1940" actId="47"/>
        <pc:sldMkLst>
          <pc:docMk/>
          <pc:sldMk cId="3530299854" sldId="258"/>
        </pc:sldMkLst>
        <pc:spChg chg="add mod">
          <ac:chgData name="Andrea Moore" userId="31bba41eff4ce820" providerId="LiveId" clId="{1B65BC75-DD1F-40ED-8F06-7A00C7D751C6}" dt="2025-08-26T02:26:10.052" v="1915" actId="21"/>
          <ac:spMkLst>
            <pc:docMk/>
            <pc:sldMk cId="3530299854" sldId="258"/>
            <ac:spMk id="2" creationId="{5FB21579-7066-7122-8DA0-42558D0075A2}"/>
          </ac:spMkLst>
        </pc:spChg>
        <pc:spChg chg="del">
          <ac:chgData name="Andrea Moore" userId="31bba41eff4ce820" providerId="LiveId" clId="{1B65BC75-DD1F-40ED-8F06-7A00C7D751C6}" dt="2025-08-26T02:26:03.232" v="1914"/>
          <ac:spMkLst>
            <pc:docMk/>
            <pc:sldMk cId="3530299854" sldId="258"/>
            <ac:spMk id="1031" creationId="{843D6563-0149-9A26-9DFB-2AB5249DABC8}"/>
          </ac:spMkLst>
        </pc:spChg>
        <pc:spChg chg="del">
          <ac:chgData name="Andrea Moore" userId="31bba41eff4ce820" providerId="LiveId" clId="{1B65BC75-DD1F-40ED-8F06-7A00C7D751C6}" dt="2025-08-26T02:26:03.232" v="1914"/>
          <ac:spMkLst>
            <pc:docMk/>
            <pc:sldMk cId="3530299854" sldId="258"/>
            <ac:spMk id="1033" creationId="{502677E2-E45A-5331-BF38-BE59F449D5EE}"/>
          </ac:spMkLst>
        </pc:spChg>
        <pc:picChg chg="del">
          <ac:chgData name="Andrea Moore" userId="31bba41eff4ce820" providerId="LiveId" clId="{1B65BC75-DD1F-40ED-8F06-7A00C7D751C6}" dt="2025-08-26T02:26:10.052" v="1915" actId="21"/>
          <ac:picMkLst>
            <pc:docMk/>
            <pc:sldMk cId="3530299854" sldId="258"/>
            <ac:picMk id="1026" creationId="{602AF683-3150-38B3-A053-8A66397F0E96}"/>
          </ac:picMkLst>
        </pc:picChg>
      </pc:sldChg>
      <pc:sldChg chg="addSp modSp new mod ord setBg modAnim">
        <pc:chgData name="Andrea Moore" userId="31bba41eff4ce820" providerId="LiveId" clId="{1B65BC75-DD1F-40ED-8F06-7A00C7D751C6}" dt="2025-08-22T03:09:43.272" v="1255" actId="26606"/>
        <pc:sldMkLst>
          <pc:docMk/>
          <pc:sldMk cId="2857933883" sldId="259"/>
        </pc:sldMkLst>
        <pc:spChg chg="mod">
          <ac:chgData name="Andrea Moore" userId="31bba41eff4ce820" providerId="LiveId" clId="{1B65BC75-DD1F-40ED-8F06-7A00C7D751C6}" dt="2025-08-22T03:09:43.272" v="1255" actId="26606"/>
          <ac:spMkLst>
            <pc:docMk/>
            <pc:sldMk cId="2857933883" sldId="259"/>
            <ac:spMk id="2" creationId="{421F7195-537A-04F0-0EDB-15D92C6FE38D}"/>
          </ac:spMkLst>
        </pc:spChg>
        <pc:spChg chg="mod">
          <ac:chgData name="Andrea Moore" userId="31bba41eff4ce820" providerId="LiveId" clId="{1B65BC75-DD1F-40ED-8F06-7A00C7D751C6}" dt="2025-08-22T03:09:43.272" v="1255" actId="26606"/>
          <ac:spMkLst>
            <pc:docMk/>
            <pc:sldMk cId="2857933883" sldId="259"/>
            <ac:spMk id="3" creationId="{BAA41BB0-F989-BBB4-ED76-71780844359A}"/>
          </ac:spMkLst>
        </pc:spChg>
        <pc:spChg chg="add">
          <ac:chgData name="Andrea Moore" userId="31bba41eff4ce820" providerId="LiveId" clId="{1B65BC75-DD1F-40ED-8F06-7A00C7D751C6}" dt="2025-08-22T03:09:43.272" v="1255" actId="26606"/>
          <ac:spMkLst>
            <pc:docMk/>
            <pc:sldMk cId="2857933883" sldId="259"/>
            <ac:spMk id="5127" creationId="{F13C74B1-5B17-4795-BED0-7140497B445A}"/>
          </ac:spMkLst>
        </pc:spChg>
        <pc:spChg chg="add">
          <ac:chgData name="Andrea Moore" userId="31bba41eff4ce820" providerId="LiveId" clId="{1B65BC75-DD1F-40ED-8F06-7A00C7D751C6}" dt="2025-08-22T03:09:43.272" v="1255" actId="26606"/>
          <ac:spMkLst>
            <pc:docMk/>
            <pc:sldMk cId="2857933883" sldId="259"/>
            <ac:spMk id="5129" creationId="{D4974D33-8DC5-464E-8C6D-BE58F0669C17}"/>
          </ac:spMkLst>
        </pc:spChg>
        <pc:picChg chg="add mod">
          <ac:chgData name="Andrea Moore" userId="31bba41eff4ce820" providerId="LiveId" clId="{1B65BC75-DD1F-40ED-8F06-7A00C7D751C6}" dt="2025-08-22T03:09:43.272" v="1255" actId="26606"/>
          <ac:picMkLst>
            <pc:docMk/>
            <pc:sldMk cId="2857933883" sldId="259"/>
            <ac:picMk id="5122" creationId="{B84CD3E5-3744-C9E8-1BAE-FE6D4FAC0084}"/>
          </ac:picMkLst>
        </pc:picChg>
      </pc:sldChg>
      <pc:sldChg chg="addSp delSp modSp new mod ord modTransition setBg modAnim">
        <pc:chgData name="Andrea Moore" userId="31bba41eff4ce820" providerId="LiveId" clId="{1B65BC75-DD1F-40ED-8F06-7A00C7D751C6}" dt="2025-08-26T02:32:12.470" v="1951"/>
        <pc:sldMkLst>
          <pc:docMk/>
          <pc:sldMk cId="3694016890" sldId="260"/>
        </pc:sldMkLst>
        <pc:spChg chg="add mod topLvl">
          <ac:chgData name="Andrea Moore" userId="31bba41eff4ce820" providerId="LiveId" clId="{1B65BC75-DD1F-40ED-8F06-7A00C7D751C6}" dt="2025-08-21T04:04:45.041" v="54" actId="14100"/>
          <ac:spMkLst>
            <pc:docMk/>
            <pc:sldMk cId="3694016890" sldId="260"/>
            <ac:spMk id="5" creationId="{9A50FED3-AA65-85CE-AE92-5BF8FFE965A8}"/>
          </ac:spMkLst>
        </pc:spChg>
        <pc:spChg chg="add mod topLvl">
          <ac:chgData name="Andrea Moore" userId="31bba41eff4ce820" providerId="LiveId" clId="{1B65BC75-DD1F-40ED-8F06-7A00C7D751C6}" dt="2025-08-21T04:04:32.600" v="50" actId="165"/>
          <ac:spMkLst>
            <pc:docMk/>
            <pc:sldMk cId="3694016890" sldId="260"/>
            <ac:spMk id="6" creationId="{62C7E226-3B52-2DAC-2556-858A6C53A53A}"/>
          </ac:spMkLst>
        </pc:spChg>
        <pc:spChg chg="add mod topLvl">
          <ac:chgData name="Andrea Moore" userId="31bba41eff4ce820" providerId="LiveId" clId="{1B65BC75-DD1F-40ED-8F06-7A00C7D751C6}" dt="2025-08-21T04:04:32.600" v="50" actId="165"/>
          <ac:spMkLst>
            <pc:docMk/>
            <pc:sldMk cId="3694016890" sldId="260"/>
            <ac:spMk id="7" creationId="{25496812-4322-CCEC-A2B0-282362C0EC56}"/>
          </ac:spMkLst>
        </pc:spChg>
        <pc:spChg chg="add mod">
          <ac:chgData name="Andrea Moore" userId="31bba41eff4ce820" providerId="LiveId" clId="{1B65BC75-DD1F-40ED-8F06-7A00C7D751C6}" dt="2025-08-21T04:02:38.751" v="12" actId="1076"/>
          <ac:spMkLst>
            <pc:docMk/>
            <pc:sldMk cId="3694016890" sldId="260"/>
            <ac:spMk id="10" creationId="{F9276726-CE7F-E921-60D2-FDFCC585A6B3}"/>
          </ac:spMkLst>
        </pc:spChg>
        <pc:spChg chg="add mod">
          <ac:chgData name="Andrea Moore" userId="31bba41eff4ce820" providerId="LiveId" clId="{1B65BC75-DD1F-40ED-8F06-7A00C7D751C6}" dt="2025-08-22T02:42:51.354" v="639" actId="20577"/>
          <ac:spMkLst>
            <pc:docMk/>
            <pc:sldMk cId="3694016890" sldId="260"/>
            <ac:spMk id="11" creationId="{8715AFDA-1D37-0A85-166C-AA55FF6FADFF}"/>
          </ac:spMkLst>
        </pc:spChg>
        <pc:picChg chg="add mod topLvl">
          <ac:chgData name="Andrea Moore" userId="31bba41eff4ce820" providerId="LiveId" clId="{1B65BC75-DD1F-40ED-8F06-7A00C7D751C6}" dt="2025-08-21T04:04:32.600" v="50" actId="165"/>
          <ac:picMkLst>
            <pc:docMk/>
            <pc:sldMk cId="3694016890" sldId="260"/>
            <ac:picMk id="3" creationId="{DFEDBCC7-12E2-EF04-1AAB-4CF38B1A53A9}"/>
          </ac:picMkLst>
        </pc:picChg>
      </pc:sldChg>
      <pc:sldChg chg="addSp delSp modSp add mod ord modTransition setBg">
        <pc:chgData name="Andrea Moore" userId="31bba41eff4ce820" providerId="LiveId" clId="{1B65BC75-DD1F-40ED-8F06-7A00C7D751C6}" dt="2025-08-26T02:32:29.723" v="1954"/>
        <pc:sldMkLst>
          <pc:docMk/>
          <pc:sldMk cId="3754442226" sldId="261"/>
        </pc:sldMkLst>
        <pc:spChg chg="mod topLvl">
          <ac:chgData name="Andrea Moore" userId="31bba41eff4ce820" providerId="LiveId" clId="{1B65BC75-DD1F-40ED-8F06-7A00C7D751C6}" dt="2025-08-21T04:05:18.905" v="59" actId="14100"/>
          <ac:spMkLst>
            <pc:docMk/>
            <pc:sldMk cId="3754442226" sldId="261"/>
            <ac:spMk id="5" creationId="{82408353-3D0F-76C9-98DF-89AB2CAAFBCB}"/>
          </ac:spMkLst>
        </pc:spChg>
        <pc:spChg chg="mod topLvl">
          <ac:chgData name="Andrea Moore" userId="31bba41eff4ce820" providerId="LiveId" clId="{1B65BC75-DD1F-40ED-8F06-7A00C7D751C6}" dt="2025-08-21T04:04:19.238" v="46" actId="165"/>
          <ac:spMkLst>
            <pc:docMk/>
            <pc:sldMk cId="3754442226" sldId="261"/>
            <ac:spMk id="6" creationId="{016D31A3-3F72-078A-A804-8D368DEA3EE0}"/>
          </ac:spMkLst>
        </pc:spChg>
        <pc:spChg chg="mod topLvl">
          <ac:chgData name="Andrea Moore" userId="31bba41eff4ce820" providerId="LiveId" clId="{1B65BC75-DD1F-40ED-8F06-7A00C7D751C6}" dt="2025-08-21T04:05:23.162" v="60" actId="14100"/>
          <ac:spMkLst>
            <pc:docMk/>
            <pc:sldMk cId="3754442226" sldId="261"/>
            <ac:spMk id="7" creationId="{4A882B77-9091-ED17-3072-7489C06D536D}"/>
          </ac:spMkLst>
        </pc:spChg>
        <pc:spChg chg="add mod">
          <ac:chgData name="Andrea Moore" userId="31bba41eff4ce820" providerId="LiveId" clId="{1B65BC75-DD1F-40ED-8F06-7A00C7D751C6}" dt="2025-08-21T04:03:17.801" v="24" actId="1076"/>
          <ac:spMkLst>
            <pc:docMk/>
            <pc:sldMk cId="3754442226" sldId="261"/>
            <ac:spMk id="11" creationId="{32E58511-2791-6E11-2704-4FBA7489617A}"/>
          </ac:spMkLst>
        </pc:spChg>
        <pc:picChg chg="mod topLvl">
          <ac:chgData name="Andrea Moore" userId="31bba41eff4ce820" providerId="LiveId" clId="{1B65BC75-DD1F-40ED-8F06-7A00C7D751C6}" dt="2025-08-21T04:04:19.238" v="46" actId="165"/>
          <ac:picMkLst>
            <pc:docMk/>
            <pc:sldMk cId="3754442226" sldId="261"/>
            <ac:picMk id="3" creationId="{6FF7A8EE-61D4-DF0A-5655-E5883A765E18}"/>
          </ac:picMkLst>
        </pc:picChg>
      </pc:sldChg>
      <pc:sldChg chg="addSp delSp modSp add mod ord modTransition">
        <pc:chgData name="Andrea Moore" userId="31bba41eff4ce820" providerId="LiveId" clId="{1B65BC75-DD1F-40ED-8F06-7A00C7D751C6}" dt="2025-08-26T02:32:55.391" v="1958"/>
        <pc:sldMkLst>
          <pc:docMk/>
          <pc:sldMk cId="2656895439" sldId="262"/>
        </pc:sldMkLst>
        <pc:spChg chg="mod topLvl">
          <ac:chgData name="Andrea Moore" userId="31bba41eff4ce820" providerId="LiveId" clId="{1B65BC75-DD1F-40ED-8F06-7A00C7D751C6}" dt="2025-08-21T04:05:05.503" v="57" actId="14100"/>
          <ac:spMkLst>
            <pc:docMk/>
            <pc:sldMk cId="2656895439" sldId="262"/>
            <ac:spMk id="5" creationId="{AEB8305A-B2E8-110A-5B60-BCF2BE9F1717}"/>
          </ac:spMkLst>
        </pc:spChg>
        <pc:spChg chg="mod topLvl">
          <ac:chgData name="Andrea Moore" userId="31bba41eff4ce820" providerId="LiveId" clId="{1B65BC75-DD1F-40ED-8F06-7A00C7D751C6}" dt="2025-08-21T04:05:00.930" v="56" actId="14100"/>
          <ac:spMkLst>
            <pc:docMk/>
            <pc:sldMk cId="2656895439" sldId="262"/>
            <ac:spMk id="6" creationId="{E5D003CB-18DC-67AA-4C83-7BE7950EA065}"/>
          </ac:spMkLst>
        </pc:spChg>
        <pc:spChg chg="mod topLvl">
          <ac:chgData name="Andrea Moore" userId="31bba41eff4ce820" providerId="LiveId" clId="{1B65BC75-DD1F-40ED-8F06-7A00C7D751C6}" dt="2025-08-21T04:05:10.709" v="58" actId="14100"/>
          <ac:spMkLst>
            <pc:docMk/>
            <pc:sldMk cId="2656895439" sldId="262"/>
            <ac:spMk id="7" creationId="{D5863CFC-9F35-DF5A-D1B7-F57F9D4B09B7}"/>
          </ac:spMkLst>
        </pc:spChg>
        <pc:spChg chg="add mod">
          <ac:chgData name="Andrea Moore" userId="31bba41eff4ce820" providerId="LiveId" clId="{1B65BC75-DD1F-40ED-8F06-7A00C7D751C6}" dt="2025-08-21T04:03:55.123" v="41" actId="1076"/>
          <ac:spMkLst>
            <pc:docMk/>
            <pc:sldMk cId="2656895439" sldId="262"/>
            <ac:spMk id="12" creationId="{6F0F66A9-E638-7FA6-A43B-D3D7A2E359FC}"/>
          </ac:spMkLst>
        </pc:spChg>
        <pc:picChg chg="mod topLvl">
          <ac:chgData name="Andrea Moore" userId="31bba41eff4ce820" providerId="LiveId" clId="{1B65BC75-DD1F-40ED-8F06-7A00C7D751C6}" dt="2025-08-21T04:04:03.818" v="42" actId="165"/>
          <ac:picMkLst>
            <pc:docMk/>
            <pc:sldMk cId="2656895439" sldId="262"/>
            <ac:picMk id="3" creationId="{BD04B227-D274-23E2-05A9-09277DD68CC8}"/>
          </ac:picMkLst>
        </pc:picChg>
      </pc:sldChg>
      <pc:sldChg chg="addSp delSp modSp new mod modTransition setBg">
        <pc:chgData name="Andrea Moore" userId="31bba41eff4ce820" providerId="LiveId" clId="{1B65BC75-DD1F-40ED-8F06-7A00C7D751C6}" dt="2025-08-26T02:31:49.063" v="1945"/>
        <pc:sldMkLst>
          <pc:docMk/>
          <pc:sldMk cId="4002560870" sldId="263"/>
        </pc:sldMkLst>
        <pc:spChg chg="del mod">
          <ac:chgData name="Andrea Moore" userId="31bba41eff4ce820" providerId="LiveId" clId="{1B65BC75-DD1F-40ED-8F06-7A00C7D751C6}" dt="2025-08-25T03:34:19.750" v="1285" actId="478"/>
          <ac:spMkLst>
            <pc:docMk/>
            <pc:sldMk cId="4002560870" sldId="263"/>
            <ac:spMk id="2" creationId="{B996D834-AF7D-A3DF-28B0-8954CC111476}"/>
          </ac:spMkLst>
        </pc:spChg>
        <pc:spChg chg="del">
          <ac:chgData name="Andrea Moore" userId="31bba41eff4ce820" providerId="LiveId" clId="{1B65BC75-DD1F-40ED-8F06-7A00C7D751C6}" dt="2025-08-25T03:34:00.926" v="1277" actId="931"/>
          <ac:spMkLst>
            <pc:docMk/>
            <pc:sldMk cId="4002560870" sldId="263"/>
            <ac:spMk id="3" creationId="{C9046A20-C3F3-380D-F027-0E43702165AF}"/>
          </ac:spMkLst>
        </pc:spChg>
        <pc:spChg chg="add del">
          <ac:chgData name="Andrea Moore" userId="31bba41eff4ce820" providerId="LiveId" clId="{1B65BC75-DD1F-40ED-8F06-7A00C7D751C6}" dt="2025-08-25T03:34:30.922" v="1286" actId="26606"/>
          <ac:spMkLst>
            <pc:docMk/>
            <pc:sldMk cId="4002560870" sldId="263"/>
            <ac:spMk id="14" creationId="{ADA216DF-C268-4A25-A2DC-51E15F55003F}"/>
          </ac:spMkLst>
        </pc:spChg>
        <pc:spChg chg="add del">
          <ac:chgData name="Andrea Moore" userId="31bba41eff4ce820" providerId="LiveId" clId="{1B65BC75-DD1F-40ED-8F06-7A00C7D751C6}" dt="2025-08-25T03:34:30.922" v="1286" actId="26606"/>
          <ac:spMkLst>
            <pc:docMk/>
            <pc:sldMk cId="4002560870" sldId="263"/>
            <ac:spMk id="16" creationId="{DE127D07-37F2-4FE3-9F47-F0CD6740D5D8}"/>
          </ac:spMkLst>
        </pc:spChg>
        <pc:picChg chg="add mod ord">
          <ac:chgData name="Andrea Moore" userId="31bba41eff4ce820" providerId="LiveId" clId="{1B65BC75-DD1F-40ED-8F06-7A00C7D751C6}" dt="2025-08-25T03:34:30.922" v="1286" actId="26606"/>
          <ac:picMkLst>
            <pc:docMk/>
            <pc:sldMk cId="4002560870" sldId="263"/>
            <ac:picMk id="5" creationId="{659BA18A-E90C-91A0-2418-75AAF8B2ADE7}"/>
          </ac:picMkLst>
        </pc:picChg>
        <pc:picChg chg="add mod">
          <ac:chgData name="Andrea Moore" userId="31bba41eff4ce820" providerId="LiveId" clId="{1B65BC75-DD1F-40ED-8F06-7A00C7D751C6}" dt="2025-08-25T03:34:30.922" v="1286" actId="26606"/>
          <ac:picMkLst>
            <pc:docMk/>
            <pc:sldMk cId="4002560870" sldId="263"/>
            <ac:picMk id="7" creationId="{03F12DB7-3B44-9A40-60DC-14F2FFD9D1C1}"/>
          </ac:picMkLst>
        </pc:picChg>
        <pc:picChg chg="add mod ord">
          <ac:chgData name="Andrea Moore" userId="31bba41eff4ce820" providerId="LiveId" clId="{1B65BC75-DD1F-40ED-8F06-7A00C7D751C6}" dt="2025-08-25T03:34:30.922" v="1286" actId="26606"/>
          <ac:picMkLst>
            <pc:docMk/>
            <pc:sldMk cId="4002560870" sldId="263"/>
            <ac:picMk id="9" creationId="{85FE4A96-331C-10E9-0155-B19AE254202E}"/>
          </ac:picMkLst>
        </pc:picChg>
        <pc:cxnChg chg="add">
          <ac:chgData name="Andrea Moore" userId="31bba41eff4ce820" providerId="LiveId" clId="{1B65BC75-DD1F-40ED-8F06-7A00C7D751C6}" dt="2025-08-25T03:34:30.922" v="1286" actId="26606"/>
          <ac:cxnSpMkLst>
            <pc:docMk/>
            <pc:sldMk cId="4002560870" sldId="263"/>
            <ac:cxnSpMk id="21" creationId="{DCD67800-37AC-4E14-89B0-F79DCB3FB86D}"/>
          </ac:cxnSpMkLst>
        </pc:cxnChg>
        <pc:cxnChg chg="add">
          <ac:chgData name="Andrea Moore" userId="31bba41eff4ce820" providerId="LiveId" clId="{1B65BC75-DD1F-40ED-8F06-7A00C7D751C6}" dt="2025-08-25T03:34:30.922" v="1286" actId="26606"/>
          <ac:cxnSpMkLst>
            <pc:docMk/>
            <pc:sldMk cId="4002560870" sldId="263"/>
            <ac:cxnSpMk id="23" creationId="{20F1788F-A5AE-4188-8274-F7F2E3833ECD}"/>
          </ac:cxnSpMkLst>
        </pc:cxnChg>
      </pc:sldChg>
      <pc:sldChg chg="addSp modSp new mod modTransition setBg">
        <pc:chgData name="Andrea Moore" userId="31bba41eff4ce820" providerId="LiveId" clId="{1B65BC75-DD1F-40ED-8F06-7A00C7D751C6}" dt="2025-08-26T02:31:55.196" v="1946"/>
        <pc:sldMkLst>
          <pc:docMk/>
          <pc:sldMk cId="97629108" sldId="264"/>
        </pc:sldMkLst>
        <pc:spChg chg="mod">
          <ac:chgData name="Andrea Moore" userId="31bba41eff4ce820" providerId="LiveId" clId="{1B65BC75-DD1F-40ED-8F06-7A00C7D751C6}" dt="2025-08-22T03:12:46.527" v="1265" actId="26606"/>
          <ac:spMkLst>
            <pc:docMk/>
            <pc:sldMk cId="97629108" sldId="264"/>
            <ac:spMk id="2" creationId="{5D01717A-A49E-DDBA-ECCA-BCF86F729673}"/>
          </ac:spMkLst>
        </pc:spChg>
        <pc:spChg chg="mod">
          <ac:chgData name="Andrea Moore" userId="31bba41eff4ce820" providerId="LiveId" clId="{1B65BC75-DD1F-40ED-8F06-7A00C7D751C6}" dt="2025-08-22T03:13:11.502" v="1270" actId="255"/>
          <ac:spMkLst>
            <pc:docMk/>
            <pc:sldMk cId="97629108" sldId="264"/>
            <ac:spMk id="3" creationId="{F4914211-D370-0AAC-A1FC-0B6C30BD5CEB}"/>
          </ac:spMkLst>
        </pc:spChg>
        <pc:spChg chg="add">
          <ac:chgData name="Andrea Moore" userId="31bba41eff4ce820" providerId="LiveId" clId="{1B65BC75-DD1F-40ED-8F06-7A00C7D751C6}" dt="2025-08-22T03:12:46.527" v="1265" actId="26606"/>
          <ac:spMkLst>
            <pc:docMk/>
            <pc:sldMk cId="97629108" sldId="264"/>
            <ac:spMk id="7175" creationId="{D1D34770-47A8-402C-AF23-2B653F2D88C1}"/>
          </ac:spMkLst>
        </pc:spChg>
        <pc:picChg chg="add mod">
          <ac:chgData name="Andrea Moore" userId="31bba41eff4ce820" providerId="LiveId" clId="{1B65BC75-DD1F-40ED-8F06-7A00C7D751C6}" dt="2025-08-22T03:13:04.892" v="1269" actId="14100"/>
          <ac:picMkLst>
            <pc:docMk/>
            <pc:sldMk cId="97629108" sldId="264"/>
            <ac:picMk id="7170" creationId="{555E3A67-6145-E4EB-4D01-45E457CE28F4}"/>
          </ac:picMkLst>
        </pc:picChg>
      </pc:sldChg>
      <pc:sldChg chg="addSp delSp modSp new mod ord modTransition setBg addAnim">
        <pc:chgData name="Andrea Moore" userId="31bba41eff4ce820" providerId="LiveId" clId="{1B65BC75-DD1F-40ED-8F06-7A00C7D751C6}" dt="2025-08-26T02:31:46.501" v="1944"/>
        <pc:sldMkLst>
          <pc:docMk/>
          <pc:sldMk cId="579608881" sldId="265"/>
        </pc:sldMkLst>
        <pc:spChg chg="mod">
          <ac:chgData name="Andrea Moore" userId="31bba41eff4ce820" providerId="LiveId" clId="{1B65BC75-DD1F-40ED-8F06-7A00C7D751C6}" dt="2025-08-22T03:05:10.855" v="1238" actId="26606"/>
          <ac:spMkLst>
            <pc:docMk/>
            <pc:sldMk cId="579608881" sldId="265"/>
            <ac:spMk id="2" creationId="{85FE1398-9A9F-111A-58D5-F2F25C76D27D}"/>
          </ac:spMkLst>
        </pc:spChg>
        <pc:spChg chg="add">
          <ac:chgData name="Andrea Moore" userId="31bba41eff4ce820" providerId="LiveId" clId="{1B65BC75-DD1F-40ED-8F06-7A00C7D751C6}" dt="2025-08-22T03:05:10.855" v="1238" actId="26606"/>
          <ac:spMkLst>
            <pc:docMk/>
            <pc:sldMk cId="579608881" sldId="265"/>
            <ac:spMk id="8" creationId="{F609FF9A-4FCE-468E-A86A-C9AB525EAE71}"/>
          </ac:spMkLst>
        </pc:spChg>
        <pc:spChg chg="add">
          <ac:chgData name="Andrea Moore" userId="31bba41eff4ce820" providerId="LiveId" clId="{1B65BC75-DD1F-40ED-8F06-7A00C7D751C6}" dt="2025-08-22T03:05:10.855" v="1238" actId="26606"/>
          <ac:spMkLst>
            <pc:docMk/>
            <pc:sldMk cId="579608881" sldId="265"/>
            <ac:spMk id="10" creationId="{021E12D4-3A88-428D-8E5E-AF1AFD923D63}"/>
          </ac:spMkLst>
        </pc:spChg>
        <pc:picChg chg="add">
          <ac:chgData name="Andrea Moore" userId="31bba41eff4ce820" providerId="LiveId" clId="{1B65BC75-DD1F-40ED-8F06-7A00C7D751C6}" dt="2025-08-22T03:05:10.855" v="1238" actId="26606"/>
          <ac:picMkLst>
            <pc:docMk/>
            <pc:sldMk cId="579608881" sldId="265"/>
            <ac:picMk id="4" creationId="{BFB6FCB6-53CF-6C62-12EC-3EA32CD32A7D}"/>
          </ac:picMkLst>
        </pc:picChg>
      </pc:sldChg>
      <pc:sldChg chg="addSp delSp modSp new mod modTransition setBg">
        <pc:chgData name="Andrea Moore" userId="31bba41eff4ce820" providerId="LiveId" clId="{1B65BC75-DD1F-40ED-8F06-7A00C7D751C6}" dt="2025-08-26T02:31:58.338" v="1947"/>
        <pc:sldMkLst>
          <pc:docMk/>
          <pc:sldMk cId="2756136962" sldId="266"/>
        </pc:sldMkLst>
        <pc:spChg chg="mod">
          <ac:chgData name="Andrea Moore" userId="31bba41eff4ce820" providerId="LiveId" clId="{1B65BC75-DD1F-40ED-8F06-7A00C7D751C6}" dt="2025-08-22T03:05:32.777" v="1240" actId="26606"/>
          <ac:spMkLst>
            <pc:docMk/>
            <pc:sldMk cId="2756136962" sldId="266"/>
            <ac:spMk id="2" creationId="{A4FC7AD5-3403-CB07-90CB-20E5E64AE219}"/>
          </ac:spMkLst>
        </pc:spChg>
        <pc:spChg chg="add">
          <ac:chgData name="Andrea Moore" userId="31bba41eff4ce820" providerId="LiveId" clId="{1B65BC75-DD1F-40ED-8F06-7A00C7D751C6}" dt="2025-08-22T03:05:32.777" v="1240" actId="26606"/>
          <ac:spMkLst>
            <pc:docMk/>
            <pc:sldMk cId="2756136962" sldId="266"/>
            <ac:spMk id="8" creationId="{0671A8AE-40A1-4631-A6B8-581AFF065482}"/>
          </ac:spMkLst>
        </pc:spChg>
        <pc:spChg chg="add">
          <ac:chgData name="Andrea Moore" userId="31bba41eff4ce820" providerId="LiveId" clId="{1B65BC75-DD1F-40ED-8F06-7A00C7D751C6}" dt="2025-08-22T03:05:32.777" v="1240" actId="26606"/>
          <ac:spMkLst>
            <pc:docMk/>
            <pc:sldMk cId="2756136962" sldId="266"/>
            <ac:spMk id="10" creationId="{AB58EF07-17C2-48CF-ABB0-EEF1F17CB8F0}"/>
          </ac:spMkLst>
        </pc:spChg>
        <pc:spChg chg="add">
          <ac:chgData name="Andrea Moore" userId="31bba41eff4ce820" providerId="LiveId" clId="{1B65BC75-DD1F-40ED-8F06-7A00C7D751C6}" dt="2025-08-22T03:05:32.777" v="1240" actId="26606"/>
          <ac:spMkLst>
            <pc:docMk/>
            <pc:sldMk cId="2756136962" sldId="266"/>
            <ac:spMk id="12" creationId="{AF2F604E-43BE-4DC3-B983-E071523364F8}"/>
          </ac:spMkLst>
        </pc:spChg>
        <pc:spChg chg="add">
          <ac:chgData name="Andrea Moore" userId="31bba41eff4ce820" providerId="LiveId" clId="{1B65BC75-DD1F-40ED-8F06-7A00C7D751C6}" dt="2025-08-22T03:05:32.777" v="1240" actId="26606"/>
          <ac:spMkLst>
            <pc:docMk/>
            <pc:sldMk cId="2756136962" sldId="266"/>
            <ac:spMk id="14" creationId="{08C9B587-E65E-4B52-B37C-ABEBB6E87928}"/>
          </ac:spMkLst>
        </pc:spChg>
        <pc:picChg chg="add">
          <ac:chgData name="Andrea Moore" userId="31bba41eff4ce820" providerId="LiveId" clId="{1B65BC75-DD1F-40ED-8F06-7A00C7D751C6}" dt="2025-08-22T03:05:32.777" v="1240" actId="26606"/>
          <ac:picMkLst>
            <pc:docMk/>
            <pc:sldMk cId="2756136962" sldId="266"/>
            <ac:picMk id="4" creationId="{E31B2B6B-8527-DD1F-7E42-195E40063C7A}"/>
          </ac:picMkLst>
        </pc:picChg>
      </pc:sldChg>
      <pc:sldChg chg="addSp modSp new mod modTransition setBg">
        <pc:chgData name="Andrea Moore" userId="31bba41eff4ce820" providerId="LiveId" clId="{1B65BC75-DD1F-40ED-8F06-7A00C7D751C6}" dt="2025-08-26T02:32:04.291" v="1948"/>
        <pc:sldMkLst>
          <pc:docMk/>
          <pc:sldMk cId="526300147" sldId="267"/>
        </pc:sldMkLst>
        <pc:spChg chg="mod">
          <ac:chgData name="Andrea Moore" userId="31bba41eff4ce820" providerId="LiveId" clId="{1B65BC75-DD1F-40ED-8F06-7A00C7D751C6}" dt="2025-08-22T03:06:38.867" v="1242" actId="26606"/>
          <ac:spMkLst>
            <pc:docMk/>
            <pc:sldMk cId="526300147" sldId="267"/>
            <ac:spMk id="2" creationId="{4F07E9DD-E2BA-F8CA-E582-86619730F3B5}"/>
          </ac:spMkLst>
        </pc:spChg>
        <pc:spChg chg="mod">
          <ac:chgData name="Andrea Moore" userId="31bba41eff4ce820" providerId="LiveId" clId="{1B65BC75-DD1F-40ED-8F06-7A00C7D751C6}" dt="2025-08-26T01:36:35.287" v="1305" actId="14100"/>
          <ac:spMkLst>
            <pc:docMk/>
            <pc:sldMk cId="526300147" sldId="267"/>
            <ac:spMk id="3" creationId="{10605E46-F4ED-3263-7DD7-D8A5BB4C8BF8}"/>
          </ac:spMkLst>
        </pc:spChg>
        <pc:spChg chg="add">
          <ac:chgData name="Andrea Moore" userId="31bba41eff4ce820" providerId="LiveId" clId="{1B65BC75-DD1F-40ED-8F06-7A00C7D751C6}" dt="2025-08-22T03:06:38.867" v="1242" actId="26606"/>
          <ac:spMkLst>
            <pc:docMk/>
            <pc:sldMk cId="526300147" sldId="267"/>
            <ac:spMk id="2055" creationId="{058A14AF-9FB5-4CC7-BA35-E8E85D3EDF0E}"/>
          </ac:spMkLst>
        </pc:spChg>
        <pc:spChg chg="add">
          <ac:chgData name="Andrea Moore" userId="31bba41eff4ce820" providerId="LiveId" clId="{1B65BC75-DD1F-40ED-8F06-7A00C7D751C6}" dt="2025-08-22T03:06:38.867" v="1242" actId="26606"/>
          <ac:spMkLst>
            <pc:docMk/>
            <pc:sldMk cId="526300147" sldId="267"/>
            <ac:spMk id="2057" creationId="{3A9A4357-BD1D-4622-A4FE-766E6AB8DE84}"/>
          </ac:spMkLst>
        </pc:spChg>
        <pc:spChg chg="add">
          <ac:chgData name="Andrea Moore" userId="31bba41eff4ce820" providerId="LiveId" clId="{1B65BC75-DD1F-40ED-8F06-7A00C7D751C6}" dt="2025-08-22T03:06:38.867" v="1242" actId="26606"/>
          <ac:spMkLst>
            <pc:docMk/>
            <pc:sldMk cId="526300147" sldId="267"/>
            <ac:spMk id="2059" creationId="{E659831F-0D9A-4C63-9EBB-8435B85A440F}"/>
          </ac:spMkLst>
        </pc:spChg>
        <pc:spChg chg="add">
          <ac:chgData name="Andrea Moore" userId="31bba41eff4ce820" providerId="LiveId" clId="{1B65BC75-DD1F-40ED-8F06-7A00C7D751C6}" dt="2025-08-22T03:06:38.867" v="1242" actId="26606"/>
          <ac:spMkLst>
            <pc:docMk/>
            <pc:sldMk cId="526300147" sldId="267"/>
            <ac:spMk id="2061" creationId="{E6995CE5-F890-4ABA-82A2-26507CE8D2A3}"/>
          </ac:spMkLst>
        </pc:spChg>
        <pc:picChg chg="add mod">
          <ac:chgData name="Andrea Moore" userId="31bba41eff4ce820" providerId="LiveId" clId="{1B65BC75-DD1F-40ED-8F06-7A00C7D751C6}" dt="2025-08-22T03:06:38.867" v="1242" actId="26606"/>
          <ac:picMkLst>
            <pc:docMk/>
            <pc:sldMk cId="526300147" sldId="267"/>
            <ac:picMk id="2050" creationId="{1EDF7A60-122B-8D20-BB4C-D07B4C145EB5}"/>
          </ac:picMkLst>
        </pc:picChg>
      </pc:sldChg>
      <pc:sldChg chg="addSp delSp modSp new mod modTransition setBg modClrScheme addAnim delAnim chgLayout">
        <pc:chgData name="Andrea Moore" userId="31bba41eff4ce820" providerId="LiveId" clId="{1B65BC75-DD1F-40ED-8F06-7A00C7D751C6}" dt="2025-08-26T02:32:07.483" v="1949"/>
        <pc:sldMkLst>
          <pc:docMk/>
          <pc:sldMk cId="2560198393" sldId="268"/>
        </pc:sldMkLst>
        <pc:spChg chg="add mod ord">
          <ac:chgData name="Andrea Moore" userId="31bba41eff4ce820" providerId="LiveId" clId="{1B65BC75-DD1F-40ED-8F06-7A00C7D751C6}" dt="2025-08-22T03:06:54.029" v="1246" actId="26606"/>
          <ac:spMkLst>
            <pc:docMk/>
            <pc:sldMk cId="2560198393" sldId="268"/>
            <ac:spMk id="4" creationId="{206D99FC-DD09-7590-0BC4-9EF91EC795DC}"/>
          </ac:spMkLst>
        </pc:spChg>
        <pc:spChg chg="add mod">
          <ac:chgData name="Andrea Moore" userId="31bba41eff4ce820" providerId="LiveId" clId="{1B65BC75-DD1F-40ED-8F06-7A00C7D751C6}" dt="2025-08-22T03:06:54.029" v="1246" actId="26606"/>
          <ac:spMkLst>
            <pc:docMk/>
            <pc:sldMk cId="2560198393" sldId="268"/>
            <ac:spMk id="5" creationId="{F789AC40-988E-7E78-4392-9A4EDE9CC44E}"/>
          </ac:spMkLst>
        </pc:spChg>
        <pc:spChg chg="add">
          <ac:chgData name="Andrea Moore" userId="31bba41eff4ce820" providerId="LiveId" clId="{1B65BC75-DD1F-40ED-8F06-7A00C7D751C6}" dt="2025-08-22T03:06:54.029" v="1246" actId="26606"/>
          <ac:spMkLst>
            <pc:docMk/>
            <pc:sldMk cId="2560198393" sldId="268"/>
            <ac:spMk id="20" creationId="{A34066D6-1B59-4642-A86D-39464CEE971B}"/>
          </ac:spMkLst>
        </pc:spChg>
        <pc:spChg chg="add">
          <ac:chgData name="Andrea Moore" userId="31bba41eff4ce820" providerId="LiveId" clId="{1B65BC75-DD1F-40ED-8F06-7A00C7D751C6}" dt="2025-08-22T03:06:54.029" v="1246" actId="26606"/>
          <ac:spMkLst>
            <pc:docMk/>
            <pc:sldMk cId="2560198393" sldId="268"/>
            <ac:spMk id="21" creationId="{18E928D9-3091-4385-B979-265D55AD02CE}"/>
          </ac:spMkLst>
        </pc:spChg>
        <pc:spChg chg="add">
          <ac:chgData name="Andrea Moore" userId="31bba41eff4ce820" providerId="LiveId" clId="{1B65BC75-DD1F-40ED-8F06-7A00C7D751C6}" dt="2025-08-22T03:06:54.029" v="1246" actId="26606"/>
          <ac:spMkLst>
            <pc:docMk/>
            <pc:sldMk cId="2560198393" sldId="268"/>
            <ac:spMk id="22" creationId="{7D602432-D774-4CF5-94E8-7D52D01059D2}"/>
          </ac:spMkLst>
        </pc:spChg>
        <pc:spChg chg="add">
          <ac:chgData name="Andrea Moore" userId="31bba41eff4ce820" providerId="LiveId" clId="{1B65BC75-DD1F-40ED-8F06-7A00C7D751C6}" dt="2025-08-22T03:06:54.029" v="1246" actId="26606"/>
          <ac:spMkLst>
            <pc:docMk/>
            <pc:sldMk cId="2560198393" sldId="268"/>
            <ac:spMk id="23" creationId="{CBF9EBB4-5078-47B2-AAA0-DF4A88D8182A}"/>
          </ac:spMkLst>
        </pc:spChg>
        <pc:picChg chg="add">
          <ac:chgData name="Andrea Moore" userId="31bba41eff4ce820" providerId="LiveId" clId="{1B65BC75-DD1F-40ED-8F06-7A00C7D751C6}" dt="2025-08-22T03:06:54.029" v="1246" actId="26606"/>
          <ac:picMkLst>
            <pc:docMk/>
            <pc:sldMk cId="2560198393" sldId="268"/>
            <ac:picMk id="19" creationId="{710E025C-43DF-A0C1-61FB-89A67F36503B}"/>
          </ac:picMkLst>
        </pc:picChg>
      </pc:sldChg>
      <pc:sldChg chg="addSp modSp add del mod modAnim">
        <pc:chgData name="Andrea Moore" userId="31bba41eff4ce820" providerId="LiveId" clId="{1B65BC75-DD1F-40ED-8F06-7A00C7D751C6}" dt="2025-08-25T03:34:56.428" v="1289" actId="47"/>
        <pc:sldMkLst>
          <pc:docMk/>
          <pc:sldMk cId="809970861" sldId="269"/>
        </pc:sldMkLst>
      </pc:sldChg>
      <pc:sldChg chg="addSp modSp new del mod">
        <pc:chgData name="Andrea Moore" userId="31bba41eff4ce820" providerId="LiveId" clId="{1B65BC75-DD1F-40ED-8F06-7A00C7D751C6}" dt="2025-08-25T03:35:43.767" v="1295" actId="47"/>
        <pc:sldMkLst>
          <pc:docMk/>
          <pc:sldMk cId="1582014439" sldId="270"/>
        </pc:sldMkLst>
      </pc:sldChg>
      <pc:sldChg chg="delSp modSp new del mod ord modAnim">
        <pc:chgData name="Andrea Moore" userId="31bba41eff4ce820" providerId="LiveId" clId="{1B65BC75-DD1F-40ED-8F06-7A00C7D751C6}" dt="2025-08-25T03:35:25.360" v="1292" actId="47"/>
        <pc:sldMkLst>
          <pc:docMk/>
          <pc:sldMk cId="128413566" sldId="271"/>
        </pc:sldMkLst>
      </pc:sldChg>
      <pc:sldChg chg="addSp modSp add mod ord modTransition">
        <pc:chgData name="Andrea Moore" userId="31bba41eff4ce820" providerId="LiveId" clId="{1B65BC75-DD1F-40ED-8F06-7A00C7D751C6}" dt="2025-08-26T02:32:42.728" v="1956"/>
        <pc:sldMkLst>
          <pc:docMk/>
          <pc:sldMk cId="2331422280" sldId="272"/>
        </pc:sldMkLst>
        <pc:spChg chg="add mod">
          <ac:chgData name="Andrea Moore" userId="31bba41eff4ce820" providerId="LiveId" clId="{1B65BC75-DD1F-40ED-8F06-7A00C7D751C6}" dt="2025-08-22T02:47:40.277" v="900" actId="20577"/>
          <ac:spMkLst>
            <pc:docMk/>
            <pc:sldMk cId="2331422280" sldId="272"/>
            <ac:spMk id="2" creationId="{F182E37F-306D-77BD-3F6E-D24B3A08159E}"/>
          </ac:spMkLst>
        </pc:spChg>
      </pc:sldChg>
      <pc:sldChg chg="addSp modSp new mod modClrScheme modAnim chgLayout">
        <pc:chgData name="Andrea Moore" userId="31bba41eff4ce820" providerId="LiveId" clId="{1B65BC75-DD1F-40ED-8F06-7A00C7D751C6}" dt="2025-08-26T01:37:10.063" v="1307"/>
        <pc:sldMkLst>
          <pc:docMk/>
          <pc:sldMk cId="1770307631" sldId="273"/>
        </pc:sldMkLst>
        <pc:spChg chg="add mod">
          <ac:chgData name="Andrea Moore" userId="31bba41eff4ce820" providerId="LiveId" clId="{1B65BC75-DD1F-40ED-8F06-7A00C7D751C6}" dt="2025-08-22T02:49:58.139" v="943" actId="700"/>
          <ac:spMkLst>
            <pc:docMk/>
            <pc:sldMk cId="1770307631" sldId="273"/>
            <ac:spMk id="2" creationId="{0AF8EDC0-1E62-2E9F-8DFE-F0E68B57BF87}"/>
          </ac:spMkLst>
        </pc:spChg>
        <pc:spChg chg="add mod">
          <ac:chgData name="Andrea Moore" userId="31bba41eff4ce820" providerId="LiveId" clId="{1B65BC75-DD1F-40ED-8F06-7A00C7D751C6}" dt="2025-08-22T02:50:11.861" v="946" actId="21"/>
          <ac:spMkLst>
            <pc:docMk/>
            <pc:sldMk cId="1770307631" sldId="273"/>
            <ac:spMk id="3" creationId="{BB86384B-BAFE-E03C-C4EC-43097CFF8D70}"/>
          </ac:spMkLst>
        </pc:spChg>
        <pc:spChg chg="add mod">
          <ac:chgData name="Andrea Moore" userId="31bba41eff4ce820" providerId="LiveId" clId="{1B65BC75-DD1F-40ED-8F06-7A00C7D751C6}" dt="2025-08-22T02:50:19.980" v="948" actId="20577"/>
          <ac:spMkLst>
            <pc:docMk/>
            <pc:sldMk cId="1770307631" sldId="273"/>
            <ac:spMk id="4" creationId="{8DF028FF-FC1E-C064-DF57-1AF3E3EB5AAB}"/>
          </ac:spMkLst>
        </pc:spChg>
        <pc:picChg chg="add mod">
          <ac:chgData name="Andrea Moore" userId="31bba41eff4ce820" providerId="LiveId" clId="{1B65BC75-DD1F-40ED-8F06-7A00C7D751C6}" dt="2025-08-22T03:09:04.617" v="1253" actId="14100"/>
          <ac:picMkLst>
            <pc:docMk/>
            <pc:sldMk cId="1770307631" sldId="273"/>
            <ac:picMk id="4098" creationId="{456DE165-65CE-2521-72CA-F950C174BC20}"/>
          </ac:picMkLst>
        </pc:picChg>
      </pc:sldChg>
      <pc:sldChg chg="addSp modSp add mod ord modAnim">
        <pc:chgData name="Andrea Moore" userId="31bba41eff4ce820" providerId="LiveId" clId="{1B65BC75-DD1F-40ED-8F06-7A00C7D751C6}" dt="2025-08-26T02:28:42.341" v="1941"/>
        <pc:sldMkLst>
          <pc:docMk/>
          <pc:sldMk cId="3543363200" sldId="274"/>
        </pc:sldMkLst>
        <pc:spChg chg="add mod">
          <ac:chgData name="Andrea Moore" userId="31bba41eff4ce820" providerId="LiveId" clId="{1B65BC75-DD1F-40ED-8F06-7A00C7D751C6}" dt="2025-08-22T02:53:14.735" v="1046" actId="20577"/>
          <ac:spMkLst>
            <pc:docMk/>
            <pc:sldMk cId="3543363200" sldId="274"/>
            <ac:spMk id="2" creationId="{4829FE3D-EBBF-2236-A4CD-4C751553A0C0}"/>
          </ac:spMkLst>
        </pc:spChg>
      </pc:sldChg>
      <pc:sldChg chg="addSp delSp modSp new del mod">
        <pc:chgData name="Andrea Moore" userId="31bba41eff4ce820" providerId="LiveId" clId="{1B65BC75-DD1F-40ED-8F06-7A00C7D751C6}" dt="2025-08-25T03:35:58.099" v="1298" actId="47"/>
        <pc:sldMkLst>
          <pc:docMk/>
          <pc:sldMk cId="2133383103" sldId="275"/>
        </pc:sldMkLst>
      </pc:sldChg>
      <pc:sldChg chg="addSp modSp new mod setBg modAnim">
        <pc:chgData name="Andrea Moore" userId="31bba41eff4ce820" providerId="LiveId" clId="{1B65BC75-DD1F-40ED-8F06-7A00C7D751C6}" dt="2025-08-26T02:36:05.952" v="1965" actId="1076"/>
        <pc:sldMkLst>
          <pc:docMk/>
          <pc:sldMk cId="1901435317" sldId="276"/>
        </pc:sldMkLst>
        <pc:spChg chg="mod">
          <ac:chgData name="Andrea Moore" userId="31bba41eff4ce820" providerId="LiveId" clId="{1B65BC75-DD1F-40ED-8F06-7A00C7D751C6}" dt="2025-08-22T03:10:28.268" v="1257" actId="26606"/>
          <ac:spMkLst>
            <pc:docMk/>
            <pc:sldMk cId="1901435317" sldId="276"/>
            <ac:spMk id="2" creationId="{BA9C108B-32E9-2315-12BF-B998376D4753}"/>
          </ac:spMkLst>
        </pc:spChg>
        <pc:spChg chg="mod">
          <ac:chgData name="Andrea Moore" userId="31bba41eff4ce820" providerId="LiveId" clId="{1B65BC75-DD1F-40ED-8F06-7A00C7D751C6}" dt="2025-08-26T01:37:34.196" v="1309" actId="113"/>
          <ac:spMkLst>
            <pc:docMk/>
            <pc:sldMk cId="1901435317" sldId="276"/>
            <ac:spMk id="3" creationId="{ECF3B581-44AC-1636-4C56-831114353912}"/>
          </ac:spMkLst>
        </pc:spChg>
        <pc:spChg chg="add">
          <ac:chgData name="Andrea Moore" userId="31bba41eff4ce820" providerId="LiveId" clId="{1B65BC75-DD1F-40ED-8F06-7A00C7D751C6}" dt="2025-08-22T03:10:28.268" v="1257" actId="26606"/>
          <ac:spMkLst>
            <pc:docMk/>
            <pc:sldMk cId="1901435317" sldId="276"/>
            <ac:spMk id="6151" creationId="{45D37F4E-DDB4-456B-97E0-9937730A039F}"/>
          </ac:spMkLst>
        </pc:spChg>
        <pc:spChg chg="add">
          <ac:chgData name="Andrea Moore" userId="31bba41eff4ce820" providerId="LiveId" clId="{1B65BC75-DD1F-40ED-8F06-7A00C7D751C6}" dt="2025-08-22T03:10:28.268" v="1257" actId="26606"/>
          <ac:spMkLst>
            <pc:docMk/>
            <pc:sldMk cId="1901435317" sldId="276"/>
            <ac:spMk id="6153" creationId="{B2DD41CD-8F47-4F56-AD12-4E2FF7696987}"/>
          </ac:spMkLst>
        </pc:spChg>
        <pc:picChg chg="add mod">
          <ac:chgData name="Andrea Moore" userId="31bba41eff4ce820" providerId="LiveId" clId="{1B65BC75-DD1F-40ED-8F06-7A00C7D751C6}" dt="2025-08-26T02:36:05.952" v="1965" actId="1076"/>
          <ac:picMkLst>
            <pc:docMk/>
            <pc:sldMk cId="1901435317" sldId="276"/>
            <ac:picMk id="6146" creationId="{B41E954C-E0F2-5F9D-8577-6116CFB19B1F}"/>
          </ac:picMkLst>
        </pc:picChg>
      </pc:sldChg>
      <pc:sldChg chg="modSp add mod ord modTransition">
        <pc:chgData name="Andrea Moore" userId="31bba41eff4ce820" providerId="LiveId" clId="{1B65BC75-DD1F-40ED-8F06-7A00C7D751C6}" dt="2025-08-26T02:32:10.189" v="1950"/>
        <pc:sldMkLst>
          <pc:docMk/>
          <pc:sldMk cId="0" sldId="277"/>
        </pc:sldMkLst>
        <pc:spChg chg="mod">
          <ac:chgData name="Andrea Moore" userId="31bba41eff4ce820" providerId="LiveId" clId="{1B65BC75-DD1F-40ED-8F06-7A00C7D751C6}" dt="2025-08-25T03:36:47.329" v="1301" actId="14100"/>
          <ac:spMkLst>
            <pc:docMk/>
            <pc:sldMk cId="0" sldId="277"/>
            <ac:spMk id="9" creationId="{00000000-0000-0000-0000-000000000000}"/>
          </ac:spMkLst>
        </pc:spChg>
      </pc:sldChg>
      <pc:sldChg chg="add del">
        <pc:chgData name="Andrea Moore" userId="31bba41eff4ce820" providerId="LiveId" clId="{1B65BC75-DD1F-40ED-8F06-7A00C7D751C6}" dt="2025-08-22T03:07:13.118" v="1249" actId="2890"/>
        <pc:sldMkLst>
          <pc:docMk/>
          <pc:sldMk cId="1367343853" sldId="277"/>
        </pc:sldMkLst>
      </pc:sldChg>
      <pc:sldChg chg="add ord modTransition">
        <pc:chgData name="Andrea Moore" userId="31bba41eff4ce820" providerId="LiveId" clId="{1B65BC75-DD1F-40ED-8F06-7A00C7D751C6}" dt="2025-08-26T02:33:06.349" v="1960"/>
        <pc:sldMkLst>
          <pc:docMk/>
          <pc:sldMk cId="0" sldId="278"/>
        </pc:sldMkLst>
      </pc:sldChg>
      <pc:sldChg chg="modSp add mod ord modTransition modAnim">
        <pc:chgData name="Andrea Moore" userId="31bba41eff4ce820" providerId="LiveId" clId="{1B65BC75-DD1F-40ED-8F06-7A00C7D751C6}" dt="2025-08-26T02:32:37.542" v="1955"/>
        <pc:sldMkLst>
          <pc:docMk/>
          <pc:sldMk cId="0" sldId="279"/>
        </pc:sldMkLst>
        <pc:spChg chg="mod">
          <ac:chgData name="Andrea Moore" userId="31bba41eff4ce820" providerId="LiveId" clId="{1B65BC75-DD1F-40ED-8F06-7A00C7D751C6}" dt="2025-08-26T02:19:13.424" v="1328" actId="20577"/>
          <ac:spMkLst>
            <pc:docMk/>
            <pc:sldMk cId="0" sldId="279"/>
            <ac:spMk id="12" creationId="{00000000-0000-0000-0000-000000000000}"/>
          </ac:spMkLst>
        </pc:spChg>
      </pc:sldChg>
      <pc:sldChg chg="add ord modTransition">
        <pc:chgData name="Andrea Moore" userId="31bba41eff4ce820" providerId="LiveId" clId="{1B65BC75-DD1F-40ED-8F06-7A00C7D751C6}" dt="2025-08-26T02:32:46.799" v="1957"/>
        <pc:sldMkLst>
          <pc:docMk/>
          <pc:sldMk cId="0" sldId="280"/>
        </pc:sldMkLst>
      </pc:sldChg>
      <pc:sldChg chg="add modTransition">
        <pc:chgData name="Andrea Moore" userId="31bba41eff4ce820" providerId="LiveId" clId="{1B65BC75-DD1F-40ED-8F06-7A00C7D751C6}" dt="2025-08-26T02:33:20.053" v="1961"/>
        <pc:sldMkLst>
          <pc:docMk/>
          <pc:sldMk cId="0" sldId="281"/>
        </pc:sldMkLst>
      </pc:sldChg>
      <pc:sldChg chg="add modAnim">
        <pc:chgData name="Andrea Moore" userId="31bba41eff4ce820" providerId="LiveId" clId="{1B65BC75-DD1F-40ED-8F06-7A00C7D751C6}" dt="2025-08-26T01:38:35.568" v="1315"/>
        <pc:sldMkLst>
          <pc:docMk/>
          <pc:sldMk cId="0" sldId="282"/>
        </pc:sldMkLst>
      </pc:sldChg>
      <pc:sldChg chg="addSp delSp modSp new mod setBg modAnim">
        <pc:chgData name="Andrea Moore" userId="31bba41eff4ce820" providerId="LiveId" clId="{1B65BC75-DD1F-40ED-8F06-7A00C7D751C6}" dt="2025-08-26T02:28:28.093" v="1939" actId="1076"/>
        <pc:sldMkLst>
          <pc:docMk/>
          <pc:sldMk cId="927055682" sldId="283"/>
        </pc:sldMkLst>
        <pc:spChg chg="mod">
          <ac:chgData name="Andrea Moore" userId="31bba41eff4ce820" providerId="LiveId" clId="{1B65BC75-DD1F-40ED-8F06-7A00C7D751C6}" dt="2025-08-26T02:26:35.392" v="1919" actId="26606"/>
          <ac:spMkLst>
            <pc:docMk/>
            <pc:sldMk cId="927055682" sldId="283"/>
            <ac:spMk id="2" creationId="{47516157-1391-EB96-A58C-574B7210FF57}"/>
          </ac:spMkLst>
        </pc:spChg>
        <pc:spChg chg="mod ord">
          <ac:chgData name="Andrea Moore" userId="31bba41eff4ce820" providerId="LiveId" clId="{1B65BC75-DD1F-40ED-8F06-7A00C7D751C6}" dt="2025-08-26T02:27:44.247" v="1933" actId="14100"/>
          <ac:spMkLst>
            <pc:docMk/>
            <pc:sldMk cId="927055682" sldId="283"/>
            <ac:spMk id="3" creationId="{840EAA28-0C1B-449F-AD49-8E4107B54EA4}"/>
          </ac:spMkLst>
        </pc:spChg>
        <pc:spChg chg="add del">
          <ac:chgData name="Andrea Moore" userId="31bba41eff4ce820" providerId="LiveId" clId="{1B65BC75-DD1F-40ED-8F06-7A00C7D751C6}" dt="2025-08-26T02:26:35.387" v="1918" actId="26606"/>
          <ac:spMkLst>
            <pc:docMk/>
            <pc:sldMk cId="927055682" sldId="283"/>
            <ac:spMk id="1031" creationId="{058A14AF-9FB5-4CC7-BA35-E8E85D3EDF0E}"/>
          </ac:spMkLst>
        </pc:spChg>
        <pc:spChg chg="add del">
          <ac:chgData name="Andrea Moore" userId="31bba41eff4ce820" providerId="LiveId" clId="{1B65BC75-DD1F-40ED-8F06-7A00C7D751C6}" dt="2025-08-26T02:26:35.387" v="1918" actId="26606"/>
          <ac:spMkLst>
            <pc:docMk/>
            <pc:sldMk cId="927055682" sldId="283"/>
            <ac:spMk id="1033" creationId="{3A9A4357-BD1D-4622-A4FE-766E6AB8DE84}"/>
          </ac:spMkLst>
        </pc:spChg>
        <pc:spChg chg="add del">
          <ac:chgData name="Andrea Moore" userId="31bba41eff4ce820" providerId="LiveId" clId="{1B65BC75-DD1F-40ED-8F06-7A00C7D751C6}" dt="2025-08-26T02:26:35.387" v="1918" actId="26606"/>
          <ac:spMkLst>
            <pc:docMk/>
            <pc:sldMk cId="927055682" sldId="283"/>
            <ac:spMk id="1035" creationId="{E659831F-0D9A-4C63-9EBB-8435B85A440F}"/>
          </ac:spMkLst>
        </pc:spChg>
        <pc:spChg chg="add del">
          <ac:chgData name="Andrea Moore" userId="31bba41eff4ce820" providerId="LiveId" clId="{1B65BC75-DD1F-40ED-8F06-7A00C7D751C6}" dt="2025-08-26T02:26:35.387" v="1918" actId="26606"/>
          <ac:spMkLst>
            <pc:docMk/>
            <pc:sldMk cId="927055682" sldId="283"/>
            <ac:spMk id="1037" creationId="{E6995CE5-F890-4ABA-82A2-26507CE8D2A3}"/>
          </ac:spMkLst>
        </pc:spChg>
        <pc:picChg chg="add mod">
          <ac:chgData name="Andrea Moore" userId="31bba41eff4ce820" providerId="LiveId" clId="{1B65BC75-DD1F-40ED-8F06-7A00C7D751C6}" dt="2025-08-26T02:28:28.093" v="1939" actId="1076"/>
          <ac:picMkLst>
            <pc:docMk/>
            <pc:sldMk cId="927055682" sldId="283"/>
            <ac:picMk id="1026" creationId="{602AF683-3150-38B3-A053-8A66397F0E9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E22C-DD46-8EFA-C6D4-82B7633840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563583-47CF-E794-7D10-FD78AB7DA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2D1EA0-27FC-D437-9CE1-802CC9818FA1}"/>
              </a:ext>
            </a:extLst>
          </p:cNvPr>
          <p:cNvSpPr>
            <a:spLocks noGrp="1"/>
          </p:cNvSpPr>
          <p:nvPr>
            <p:ph type="dt" sz="half" idx="10"/>
          </p:nvPr>
        </p:nvSpPr>
        <p:spPr/>
        <p:txBody>
          <a:bodyPr/>
          <a:lstStyle/>
          <a:p>
            <a:fld id="{0BBB4BF5-B37E-4DF4-AAFE-40A661154592}" type="datetimeFigureOut">
              <a:rPr lang="en-US" smtClean="0"/>
              <a:t>8/24/2025</a:t>
            </a:fld>
            <a:endParaRPr lang="en-US"/>
          </a:p>
        </p:txBody>
      </p:sp>
      <p:sp>
        <p:nvSpPr>
          <p:cNvPr id="5" name="Footer Placeholder 4">
            <a:extLst>
              <a:ext uri="{FF2B5EF4-FFF2-40B4-BE49-F238E27FC236}">
                <a16:creationId xmlns:a16="http://schemas.microsoft.com/office/drawing/2014/main" id="{1B3F7EAC-A433-FDE2-B555-C2F3692CA0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D2B2-E1A1-D2A1-CD65-0177B9D0B76F}"/>
              </a:ext>
            </a:extLst>
          </p:cNvPr>
          <p:cNvSpPr>
            <a:spLocks noGrp="1"/>
          </p:cNvSpPr>
          <p:nvPr>
            <p:ph type="sldNum" sz="quarter" idx="12"/>
          </p:nvPr>
        </p:nvSpPr>
        <p:spPr/>
        <p:txBody>
          <a:bodyPr/>
          <a:lstStyle/>
          <a:p>
            <a:fld id="{65E3236B-4E20-4DFD-9D1A-975DBFD9261A}" type="slidenum">
              <a:rPr lang="en-US" smtClean="0"/>
              <a:t>‹#›</a:t>
            </a:fld>
            <a:endParaRPr lang="en-US"/>
          </a:p>
        </p:txBody>
      </p:sp>
    </p:spTree>
    <p:extLst>
      <p:ext uri="{BB962C8B-B14F-4D97-AF65-F5344CB8AC3E}">
        <p14:creationId xmlns:p14="http://schemas.microsoft.com/office/powerpoint/2010/main" val="441468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0C286-4D97-8CBE-C0DC-0907E7C8F9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5EDCEC-4431-6E37-5875-54001929CB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C718B-E8C2-7B49-870C-D72C30665FBA}"/>
              </a:ext>
            </a:extLst>
          </p:cNvPr>
          <p:cNvSpPr>
            <a:spLocks noGrp="1"/>
          </p:cNvSpPr>
          <p:nvPr>
            <p:ph type="dt" sz="half" idx="10"/>
          </p:nvPr>
        </p:nvSpPr>
        <p:spPr/>
        <p:txBody>
          <a:bodyPr/>
          <a:lstStyle/>
          <a:p>
            <a:fld id="{0BBB4BF5-B37E-4DF4-AAFE-40A661154592}" type="datetimeFigureOut">
              <a:rPr lang="en-US" smtClean="0"/>
              <a:t>8/24/2025</a:t>
            </a:fld>
            <a:endParaRPr lang="en-US"/>
          </a:p>
        </p:txBody>
      </p:sp>
      <p:sp>
        <p:nvSpPr>
          <p:cNvPr id="5" name="Footer Placeholder 4">
            <a:extLst>
              <a:ext uri="{FF2B5EF4-FFF2-40B4-BE49-F238E27FC236}">
                <a16:creationId xmlns:a16="http://schemas.microsoft.com/office/drawing/2014/main" id="{6F167A7B-84FF-ED80-76D6-3E89563B48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C7A91-0D57-0653-C0DE-4567D8170DC8}"/>
              </a:ext>
            </a:extLst>
          </p:cNvPr>
          <p:cNvSpPr>
            <a:spLocks noGrp="1"/>
          </p:cNvSpPr>
          <p:nvPr>
            <p:ph type="sldNum" sz="quarter" idx="12"/>
          </p:nvPr>
        </p:nvSpPr>
        <p:spPr/>
        <p:txBody>
          <a:bodyPr/>
          <a:lstStyle/>
          <a:p>
            <a:fld id="{65E3236B-4E20-4DFD-9D1A-975DBFD9261A}" type="slidenum">
              <a:rPr lang="en-US" smtClean="0"/>
              <a:t>‹#›</a:t>
            </a:fld>
            <a:endParaRPr lang="en-US"/>
          </a:p>
        </p:txBody>
      </p:sp>
    </p:spTree>
    <p:extLst>
      <p:ext uri="{BB962C8B-B14F-4D97-AF65-F5344CB8AC3E}">
        <p14:creationId xmlns:p14="http://schemas.microsoft.com/office/powerpoint/2010/main" val="2332031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4BFB57-92C9-010C-A693-38BAA103B5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96363A-9BAA-942D-0CB7-878FDE2336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99FDD4-CED0-A865-9E0D-4A0C0DA1B272}"/>
              </a:ext>
            </a:extLst>
          </p:cNvPr>
          <p:cNvSpPr>
            <a:spLocks noGrp="1"/>
          </p:cNvSpPr>
          <p:nvPr>
            <p:ph type="dt" sz="half" idx="10"/>
          </p:nvPr>
        </p:nvSpPr>
        <p:spPr/>
        <p:txBody>
          <a:bodyPr/>
          <a:lstStyle/>
          <a:p>
            <a:fld id="{0BBB4BF5-B37E-4DF4-AAFE-40A661154592}" type="datetimeFigureOut">
              <a:rPr lang="en-US" smtClean="0"/>
              <a:t>8/24/2025</a:t>
            </a:fld>
            <a:endParaRPr lang="en-US"/>
          </a:p>
        </p:txBody>
      </p:sp>
      <p:sp>
        <p:nvSpPr>
          <p:cNvPr id="5" name="Footer Placeholder 4">
            <a:extLst>
              <a:ext uri="{FF2B5EF4-FFF2-40B4-BE49-F238E27FC236}">
                <a16:creationId xmlns:a16="http://schemas.microsoft.com/office/drawing/2014/main" id="{609FAB9A-8DDB-4913-5DA6-5C1280ED1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A1993-0F23-55DF-E3FA-96BF99082156}"/>
              </a:ext>
            </a:extLst>
          </p:cNvPr>
          <p:cNvSpPr>
            <a:spLocks noGrp="1"/>
          </p:cNvSpPr>
          <p:nvPr>
            <p:ph type="sldNum" sz="quarter" idx="12"/>
          </p:nvPr>
        </p:nvSpPr>
        <p:spPr/>
        <p:txBody>
          <a:bodyPr/>
          <a:lstStyle/>
          <a:p>
            <a:fld id="{65E3236B-4E20-4DFD-9D1A-975DBFD9261A}" type="slidenum">
              <a:rPr lang="en-US" smtClean="0"/>
              <a:t>‹#›</a:t>
            </a:fld>
            <a:endParaRPr lang="en-US"/>
          </a:p>
        </p:txBody>
      </p:sp>
    </p:spTree>
    <p:extLst>
      <p:ext uri="{BB962C8B-B14F-4D97-AF65-F5344CB8AC3E}">
        <p14:creationId xmlns:p14="http://schemas.microsoft.com/office/powerpoint/2010/main" val="982679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FB4ED-A011-A720-6124-A0FC1F62B9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D92B32-24C9-F93F-F659-34B413CF3F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B38927-81D5-8766-3F65-B28509985126}"/>
              </a:ext>
            </a:extLst>
          </p:cNvPr>
          <p:cNvSpPr>
            <a:spLocks noGrp="1"/>
          </p:cNvSpPr>
          <p:nvPr>
            <p:ph type="dt" sz="half" idx="10"/>
          </p:nvPr>
        </p:nvSpPr>
        <p:spPr/>
        <p:txBody>
          <a:bodyPr/>
          <a:lstStyle/>
          <a:p>
            <a:fld id="{0BBB4BF5-B37E-4DF4-AAFE-40A661154592}" type="datetimeFigureOut">
              <a:rPr lang="en-US" smtClean="0"/>
              <a:t>8/24/2025</a:t>
            </a:fld>
            <a:endParaRPr lang="en-US"/>
          </a:p>
        </p:txBody>
      </p:sp>
      <p:sp>
        <p:nvSpPr>
          <p:cNvPr id="5" name="Footer Placeholder 4">
            <a:extLst>
              <a:ext uri="{FF2B5EF4-FFF2-40B4-BE49-F238E27FC236}">
                <a16:creationId xmlns:a16="http://schemas.microsoft.com/office/drawing/2014/main" id="{09C3E21F-8007-D5AA-0D4B-F1693AEE2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AE0BB-CBAB-526A-DDBE-B724A0EC290D}"/>
              </a:ext>
            </a:extLst>
          </p:cNvPr>
          <p:cNvSpPr>
            <a:spLocks noGrp="1"/>
          </p:cNvSpPr>
          <p:nvPr>
            <p:ph type="sldNum" sz="quarter" idx="12"/>
          </p:nvPr>
        </p:nvSpPr>
        <p:spPr/>
        <p:txBody>
          <a:bodyPr/>
          <a:lstStyle/>
          <a:p>
            <a:fld id="{65E3236B-4E20-4DFD-9D1A-975DBFD9261A}" type="slidenum">
              <a:rPr lang="en-US" smtClean="0"/>
              <a:t>‹#›</a:t>
            </a:fld>
            <a:endParaRPr lang="en-US"/>
          </a:p>
        </p:txBody>
      </p:sp>
    </p:spTree>
    <p:extLst>
      <p:ext uri="{BB962C8B-B14F-4D97-AF65-F5344CB8AC3E}">
        <p14:creationId xmlns:p14="http://schemas.microsoft.com/office/powerpoint/2010/main" val="1761171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0674-4D38-B00D-F3FC-F6B94A842F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9BD266-8A52-EA41-8190-F7467C2395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DF1EAE-8F32-9DCA-B927-1A072C0FAD6B}"/>
              </a:ext>
            </a:extLst>
          </p:cNvPr>
          <p:cNvSpPr>
            <a:spLocks noGrp="1"/>
          </p:cNvSpPr>
          <p:nvPr>
            <p:ph type="dt" sz="half" idx="10"/>
          </p:nvPr>
        </p:nvSpPr>
        <p:spPr/>
        <p:txBody>
          <a:bodyPr/>
          <a:lstStyle/>
          <a:p>
            <a:fld id="{0BBB4BF5-B37E-4DF4-AAFE-40A661154592}" type="datetimeFigureOut">
              <a:rPr lang="en-US" smtClean="0"/>
              <a:t>8/24/2025</a:t>
            </a:fld>
            <a:endParaRPr lang="en-US"/>
          </a:p>
        </p:txBody>
      </p:sp>
      <p:sp>
        <p:nvSpPr>
          <p:cNvPr id="5" name="Footer Placeholder 4">
            <a:extLst>
              <a:ext uri="{FF2B5EF4-FFF2-40B4-BE49-F238E27FC236}">
                <a16:creationId xmlns:a16="http://schemas.microsoft.com/office/drawing/2014/main" id="{872873E2-D89D-6831-E5B5-8BF36D6CA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926A7-8F26-6FE0-0C5B-28B5425D4BCC}"/>
              </a:ext>
            </a:extLst>
          </p:cNvPr>
          <p:cNvSpPr>
            <a:spLocks noGrp="1"/>
          </p:cNvSpPr>
          <p:nvPr>
            <p:ph type="sldNum" sz="quarter" idx="12"/>
          </p:nvPr>
        </p:nvSpPr>
        <p:spPr/>
        <p:txBody>
          <a:bodyPr/>
          <a:lstStyle/>
          <a:p>
            <a:fld id="{65E3236B-4E20-4DFD-9D1A-975DBFD9261A}" type="slidenum">
              <a:rPr lang="en-US" smtClean="0"/>
              <a:t>‹#›</a:t>
            </a:fld>
            <a:endParaRPr lang="en-US"/>
          </a:p>
        </p:txBody>
      </p:sp>
    </p:spTree>
    <p:extLst>
      <p:ext uri="{BB962C8B-B14F-4D97-AF65-F5344CB8AC3E}">
        <p14:creationId xmlns:p14="http://schemas.microsoft.com/office/powerpoint/2010/main" val="3726712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A1E3-168D-410F-7D31-8B7ABAEDAA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8F3858-FE06-2AA3-6B8E-AF3EB8CB9B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692C64-A4F9-72E9-793D-3161BF9B94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4F22CD-0409-74F7-FBC5-ABB67A2D7D57}"/>
              </a:ext>
            </a:extLst>
          </p:cNvPr>
          <p:cNvSpPr>
            <a:spLocks noGrp="1"/>
          </p:cNvSpPr>
          <p:nvPr>
            <p:ph type="dt" sz="half" idx="10"/>
          </p:nvPr>
        </p:nvSpPr>
        <p:spPr/>
        <p:txBody>
          <a:bodyPr/>
          <a:lstStyle/>
          <a:p>
            <a:fld id="{0BBB4BF5-B37E-4DF4-AAFE-40A661154592}" type="datetimeFigureOut">
              <a:rPr lang="en-US" smtClean="0"/>
              <a:t>8/24/2025</a:t>
            </a:fld>
            <a:endParaRPr lang="en-US"/>
          </a:p>
        </p:txBody>
      </p:sp>
      <p:sp>
        <p:nvSpPr>
          <p:cNvPr id="6" name="Footer Placeholder 5">
            <a:extLst>
              <a:ext uri="{FF2B5EF4-FFF2-40B4-BE49-F238E27FC236}">
                <a16:creationId xmlns:a16="http://schemas.microsoft.com/office/drawing/2014/main" id="{67DB4630-5C8C-9550-A722-D8D97DB19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C8C3A-27C3-4D9E-D6F8-514AA65C7974}"/>
              </a:ext>
            </a:extLst>
          </p:cNvPr>
          <p:cNvSpPr>
            <a:spLocks noGrp="1"/>
          </p:cNvSpPr>
          <p:nvPr>
            <p:ph type="sldNum" sz="quarter" idx="12"/>
          </p:nvPr>
        </p:nvSpPr>
        <p:spPr/>
        <p:txBody>
          <a:bodyPr/>
          <a:lstStyle/>
          <a:p>
            <a:fld id="{65E3236B-4E20-4DFD-9D1A-975DBFD9261A}" type="slidenum">
              <a:rPr lang="en-US" smtClean="0"/>
              <a:t>‹#›</a:t>
            </a:fld>
            <a:endParaRPr lang="en-US"/>
          </a:p>
        </p:txBody>
      </p:sp>
    </p:spTree>
    <p:extLst>
      <p:ext uri="{BB962C8B-B14F-4D97-AF65-F5344CB8AC3E}">
        <p14:creationId xmlns:p14="http://schemas.microsoft.com/office/powerpoint/2010/main" val="3213005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D2FC3-647F-2489-F4C2-9C1A27914C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764254-8345-4152-59DB-314CC719BC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BC6DCD-963C-2B8C-4262-F9AE7238DD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1AD651-DA0A-0C9C-E42D-D0928C017B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B3F962-05C6-2CA1-6A4B-F3F972D1DF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D421D4-DDCF-3668-7C48-17EB73A30BA6}"/>
              </a:ext>
            </a:extLst>
          </p:cNvPr>
          <p:cNvSpPr>
            <a:spLocks noGrp="1"/>
          </p:cNvSpPr>
          <p:nvPr>
            <p:ph type="dt" sz="half" idx="10"/>
          </p:nvPr>
        </p:nvSpPr>
        <p:spPr/>
        <p:txBody>
          <a:bodyPr/>
          <a:lstStyle/>
          <a:p>
            <a:fld id="{0BBB4BF5-B37E-4DF4-AAFE-40A661154592}" type="datetimeFigureOut">
              <a:rPr lang="en-US" smtClean="0"/>
              <a:t>8/24/2025</a:t>
            </a:fld>
            <a:endParaRPr lang="en-US"/>
          </a:p>
        </p:txBody>
      </p:sp>
      <p:sp>
        <p:nvSpPr>
          <p:cNvPr id="8" name="Footer Placeholder 7">
            <a:extLst>
              <a:ext uri="{FF2B5EF4-FFF2-40B4-BE49-F238E27FC236}">
                <a16:creationId xmlns:a16="http://schemas.microsoft.com/office/drawing/2014/main" id="{075627D8-1809-2537-A060-3CDF3876FC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543883-2490-464F-9B5C-F2339623DE1E}"/>
              </a:ext>
            </a:extLst>
          </p:cNvPr>
          <p:cNvSpPr>
            <a:spLocks noGrp="1"/>
          </p:cNvSpPr>
          <p:nvPr>
            <p:ph type="sldNum" sz="quarter" idx="12"/>
          </p:nvPr>
        </p:nvSpPr>
        <p:spPr/>
        <p:txBody>
          <a:bodyPr/>
          <a:lstStyle/>
          <a:p>
            <a:fld id="{65E3236B-4E20-4DFD-9D1A-975DBFD9261A}" type="slidenum">
              <a:rPr lang="en-US" smtClean="0"/>
              <a:t>‹#›</a:t>
            </a:fld>
            <a:endParaRPr lang="en-US"/>
          </a:p>
        </p:txBody>
      </p:sp>
    </p:spTree>
    <p:extLst>
      <p:ext uri="{BB962C8B-B14F-4D97-AF65-F5344CB8AC3E}">
        <p14:creationId xmlns:p14="http://schemas.microsoft.com/office/powerpoint/2010/main" val="997019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FCD02-93F3-834E-EDDA-1C53C81151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168FF1-C05F-74DC-865A-C2A31DDD190F}"/>
              </a:ext>
            </a:extLst>
          </p:cNvPr>
          <p:cNvSpPr>
            <a:spLocks noGrp="1"/>
          </p:cNvSpPr>
          <p:nvPr>
            <p:ph type="dt" sz="half" idx="10"/>
          </p:nvPr>
        </p:nvSpPr>
        <p:spPr/>
        <p:txBody>
          <a:bodyPr/>
          <a:lstStyle/>
          <a:p>
            <a:fld id="{0BBB4BF5-B37E-4DF4-AAFE-40A661154592}" type="datetimeFigureOut">
              <a:rPr lang="en-US" smtClean="0"/>
              <a:t>8/24/2025</a:t>
            </a:fld>
            <a:endParaRPr lang="en-US"/>
          </a:p>
        </p:txBody>
      </p:sp>
      <p:sp>
        <p:nvSpPr>
          <p:cNvPr id="4" name="Footer Placeholder 3">
            <a:extLst>
              <a:ext uri="{FF2B5EF4-FFF2-40B4-BE49-F238E27FC236}">
                <a16:creationId xmlns:a16="http://schemas.microsoft.com/office/drawing/2014/main" id="{8954C748-B415-274E-64F1-B7E5F23F70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5194AA-2DF1-0B69-DC66-1906884416E1}"/>
              </a:ext>
            </a:extLst>
          </p:cNvPr>
          <p:cNvSpPr>
            <a:spLocks noGrp="1"/>
          </p:cNvSpPr>
          <p:nvPr>
            <p:ph type="sldNum" sz="quarter" idx="12"/>
          </p:nvPr>
        </p:nvSpPr>
        <p:spPr/>
        <p:txBody>
          <a:bodyPr/>
          <a:lstStyle/>
          <a:p>
            <a:fld id="{65E3236B-4E20-4DFD-9D1A-975DBFD9261A}" type="slidenum">
              <a:rPr lang="en-US" smtClean="0"/>
              <a:t>‹#›</a:t>
            </a:fld>
            <a:endParaRPr lang="en-US"/>
          </a:p>
        </p:txBody>
      </p:sp>
    </p:spTree>
    <p:extLst>
      <p:ext uri="{BB962C8B-B14F-4D97-AF65-F5344CB8AC3E}">
        <p14:creationId xmlns:p14="http://schemas.microsoft.com/office/powerpoint/2010/main" val="88076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6CD21-0A96-D894-8DD4-3C166DC78CFD}"/>
              </a:ext>
            </a:extLst>
          </p:cNvPr>
          <p:cNvSpPr>
            <a:spLocks noGrp="1"/>
          </p:cNvSpPr>
          <p:nvPr>
            <p:ph type="dt" sz="half" idx="10"/>
          </p:nvPr>
        </p:nvSpPr>
        <p:spPr/>
        <p:txBody>
          <a:bodyPr/>
          <a:lstStyle/>
          <a:p>
            <a:fld id="{0BBB4BF5-B37E-4DF4-AAFE-40A661154592}" type="datetimeFigureOut">
              <a:rPr lang="en-US" smtClean="0"/>
              <a:t>8/24/2025</a:t>
            </a:fld>
            <a:endParaRPr lang="en-US"/>
          </a:p>
        </p:txBody>
      </p:sp>
      <p:sp>
        <p:nvSpPr>
          <p:cNvPr id="3" name="Footer Placeholder 2">
            <a:extLst>
              <a:ext uri="{FF2B5EF4-FFF2-40B4-BE49-F238E27FC236}">
                <a16:creationId xmlns:a16="http://schemas.microsoft.com/office/drawing/2014/main" id="{BF7947A9-C42E-2D77-854E-C32FA9BA18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8357B8-F1E7-118F-6DFB-FE7B474FD28C}"/>
              </a:ext>
            </a:extLst>
          </p:cNvPr>
          <p:cNvSpPr>
            <a:spLocks noGrp="1"/>
          </p:cNvSpPr>
          <p:nvPr>
            <p:ph type="sldNum" sz="quarter" idx="12"/>
          </p:nvPr>
        </p:nvSpPr>
        <p:spPr/>
        <p:txBody>
          <a:bodyPr/>
          <a:lstStyle/>
          <a:p>
            <a:fld id="{65E3236B-4E20-4DFD-9D1A-975DBFD9261A}" type="slidenum">
              <a:rPr lang="en-US" smtClean="0"/>
              <a:t>‹#›</a:t>
            </a:fld>
            <a:endParaRPr lang="en-US"/>
          </a:p>
        </p:txBody>
      </p:sp>
    </p:spTree>
    <p:extLst>
      <p:ext uri="{BB962C8B-B14F-4D97-AF65-F5344CB8AC3E}">
        <p14:creationId xmlns:p14="http://schemas.microsoft.com/office/powerpoint/2010/main" val="150906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8633-235E-8753-B6C9-B8CD07910F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84EA8-6C73-7A6F-4B80-7F1B4AE4B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38A433-7ED8-2FD7-8792-6BD60C85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4568F-E79C-0BDC-606D-363FE870566B}"/>
              </a:ext>
            </a:extLst>
          </p:cNvPr>
          <p:cNvSpPr>
            <a:spLocks noGrp="1"/>
          </p:cNvSpPr>
          <p:nvPr>
            <p:ph type="dt" sz="half" idx="10"/>
          </p:nvPr>
        </p:nvSpPr>
        <p:spPr/>
        <p:txBody>
          <a:bodyPr/>
          <a:lstStyle/>
          <a:p>
            <a:fld id="{0BBB4BF5-B37E-4DF4-AAFE-40A661154592}" type="datetimeFigureOut">
              <a:rPr lang="en-US" smtClean="0"/>
              <a:t>8/24/2025</a:t>
            </a:fld>
            <a:endParaRPr lang="en-US"/>
          </a:p>
        </p:txBody>
      </p:sp>
      <p:sp>
        <p:nvSpPr>
          <p:cNvPr id="6" name="Footer Placeholder 5">
            <a:extLst>
              <a:ext uri="{FF2B5EF4-FFF2-40B4-BE49-F238E27FC236}">
                <a16:creationId xmlns:a16="http://schemas.microsoft.com/office/drawing/2014/main" id="{1617B4EB-77A8-8786-C977-531C80D9F1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B1FD90-2505-A8A1-724F-EB430E121B21}"/>
              </a:ext>
            </a:extLst>
          </p:cNvPr>
          <p:cNvSpPr>
            <a:spLocks noGrp="1"/>
          </p:cNvSpPr>
          <p:nvPr>
            <p:ph type="sldNum" sz="quarter" idx="12"/>
          </p:nvPr>
        </p:nvSpPr>
        <p:spPr/>
        <p:txBody>
          <a:bodyPr/>
          <a:lstStyle/>
          <a:p>
            <a:fld id="{65E3236B-4E20-4DFD-9D1A-975DBFD9261A}" type="slidenum">
              <a:rPr lang="en-US" smtClean="0"/>
              <a:t>‹#›</a:t>
            </a:fld>
            <a:endParaRPr lang="en-US"/>
          </a:p>
        </p:txBody>
      </p:sp>
    </p:spTree>
    <p:extLst>
      <p:ext uri="{BB962C8B-B14F-4D97-AF65-F5344CB8AC3E}">
        <p14:creationId xmlns:p14="http://schemas.microsoft.com/office/powerpoint/2010/main" val="2086216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99F6-2DA5-84C1-2E20-1893844E43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21955E-C21E-F5B8-83CC-5172AA2D36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9507D8-9E79-F067-C502-EB05B6A0E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16F732-C0AD-0C8A-6A2D-B693B534202B}"/>
              </a:ext>
            </a:extLst>
          </p:cNvPr>
          <p:cNvSpPr>
            <a:spLocks noGrp="1"/>
          </p:cNvSpPr>
          <p:nvPr>
            <p:ph type="dt" sz="half" idx="10"/>
          </p:nvPr>
        </p:nvSpPr>
        <p:spPr/>
        <p:txBody>
          <a:bodyPr/>
          <a:lstStyle/>
          <a:p>
            <a:fld id="{0BBB4BF5-B37E-4DF4-AAFE-40A661154592}" type="datetimeFigureOut">
              <a:rPr lang="en-US" smtClean="0"/>
              <a:t>8/24/2025</a:t>
            </a:fld>
            <a:endParaRPr lang="en-US"/>
          </a:p>
        </p:txBody>
      </p:sp>
      <p:sp>
        <p:nvSpPr>
          <p:cNvPr id="6" name="Footer Placeholder 5">
            <a:extLst>
              <a:ext uri="{FF2B5EF4-FFF2-40B4-BE49-F238E27FC236}">
                <a16:creationId xmlns:a16="http://schemas.microsoft.com/office/drawing/2014/main" id="{9E7F9BDB-2905-D8B4-5CAA-6C7C6E8706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1D43FC-4CCC-8130-964C-0B0C4757F87B}"/>
              </a:ext>
            </a:extLst>
          </p:cNvPr>
          <p:cNvSpPr>
            <a:spLocks noGrp="1"/>
          </p:cNvSpPr>
          <p:nvPr>
            <p:ph type="sldNum" sz="quarter" idx="12"/>
          </p:nvPr>
        </p:nvSpPr>
        <p:spPr/>
        <p:txBody>
          <a:bodyPr/>
          <a:lstStyle/>
          <a:p>
            <a:fld id="{65E3236B-4E20-4DFD-9D1A-975DBFD9261A}" type="slidenum">
              <a:rPr lang="en-US" smtClean="0"/>
              <a:t>‹#›</a:t>
            </a:fld>
            <a:endParaRPr lang="en-US"/>
          </a:p>
        </p:txBody>
      </p:sp>
    </p:spTree>
    <p:extLst>
      <p:ext uri="{BB962C8B-B14F-4D97-AF65-F5344CB8AC3E}">
        <p14:creationId xmlns:p14="http://schemas.microsoft.com/office/powerpoint/2010/main" val="466295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6CBED-4A0A-7C1C-8AC5-0284F88E12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E7CD96-F7C0-B773-AD5B-A1577F5FC0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59B093-68A5-CE86-C587-1743B55263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BB4BF5-B37E-4DF4-AAFE-40A661154592}" type="datetimeFigureOut">
              <a:rPr lang="en-US" smtClean="0"/>
              <a:t>8/24/2025</a:t>
            </a:fld>
            <a:endParaRPr lang="en-US"/>
          </a:p>
        </p:txBody>
      </p:sp>
      <p:sp>
        <p:nvSpPr>
          <p:cNvPr id="5" name="Footer Placeholder 4">
            <a:extLst>
              <a:ext uri="{FF2B5EF4-FFF2-40B4-BE49-F238E27FC236}">
                <a16:creationId xmlns:a16="http://schemas.microsoft.com/office/drawing/2014/main" id="{7E067223-2D72-0149-C27F-919B965A94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A7953B2-CB65-FB7F-AD86-A2EB8E9201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E3236B-4E20-4DFD-9D1A-975DBFD9261A}" type="slidenum">
              <a:rPr lang="en-US" smtClean="0"/>
              <a:t>‹#›</a:t>
            </a:fld>
            <a:endParaRPr lang="en-US"/>
          </a:p>
        </p:txBody>
      </p:sp>
    </p:spTree>
    <p:extLst>
      <p:ext uri="{BB962C8B-B14F-4D97-AF65-F5344CB8AC3E}">
        <p14:creationId xmlns:p14="http://schemas.microsoft.com/office/powerpoint/2010/main" val="1588943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8.gif"/><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18.gif"/></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2LL3itgQff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biblegateway.com/passage/?search=Galatians%203%3A16&amp;version=NIV#fen-NIV-29119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D630B4-4CCC-7B1D-1803-DAED942D7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lant sprouting from the ground">
            <a:extLst>
              <a:ext uri="{FF2B5EF4-FFF2-40B4-BE49-F238E27FC236}">
                <a16:creationId xmlns:a16="http://schemas.microsoft.com/office/drawing/2014/main" id="{A0F67938-D222-4E37-5654-F7B46EE58B7C}"/>
              </a:ext>
            </a:extLst>
          </p:cNvPr>
          <p:cNvPicPr>
            <a:picLocks noChangeAspect="1"/>
          </p:cNvPicPr>
          <p:nvPr/>
        </p:nvPicPr>
        <p:blipFill>
          <a:blip r:embed="rId2">
            <a:alphaModFix amt="50000"/>
          </a:blip>
          <a:srcRect t="15730"/>
          <a:stretch>
            <a:fill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9DF03DC4-C7FA-8FF4-DD65-98B36F5A40E4}"/>
              </a:ext>
            </a:extLst>
          </p:cNvPr>
          <p:cNvSpPr>
            <a:spLocks noGrp="1"/>
          </p:cNvSpPr>
          <p:nvPr>
            <p:ph type="ctrTitle"/>
          </p:nvPr>
        </p:nvSpPr>
        <p:spPr>
          <a:xfrm>
            <a:off x="762000" y="1137434"/>
            <a:ext cx="11128248" cy="3204429"/>
          </a:xfrm>
        </p:spPr>
        <p:txBody>
          <a:bodyPr anchor="t">
            <a:normAutofit/>
          </a:bodyPr>
          <a:lstStyle/>
          <a:p>
            <a:r>
              <a:rPr lang="en-US" sz="4000" dirty="0">
                <a:solidFill>
                  <a:srgbClr val="FFFFFF"/>
                </a:solidFill>
              </a:rPr>
              <a:t>It’s Time to Plant: There’s a Blessing in the Seed</a:t>
            </a:r>
          </a:p>
        </p:txBody>
      </p:sp>
      <p:sp>
        <p:nvSpPr>
          <p:cNvPr id="3" name="Subtitle 2">
            <a:extLst>
              <a:ext uri="{FF2B5EF4-FFF2-40B4-BE49-F238E27FC236}">
                <a16:creationId xmlns:a16="http://schemas.microsoft.com/office/drawing/2014/main" id="{D07D0960-AC87-7FBF-E26F-2B1A23F77E0B}"/>
              </a:ext>
            </a:extLst>
          </p:cNvPr>
          <p:cNvSpPr>
            <a:spLocks noGrp="1"/>
          </p:cNvSpPr>
          <p:nvPr>
            <p:ph type="subTitle" idx="1"/>
          </p:nvPr>
        </p:nvSpPr>
        <p:spPr>
          <a:xfrm>
            <a:off x="762000" y="4792531"/>
            <a:ext cx="5334000" cy="1089423"/>
          </a:xfrm>
        </p:spPr>
        <p:txBody>
          <a:bodyPr anchor="b">
            <a:normAutofit/>
          </a:bodyPr>
          <a:lstStyle/>
          <a:p>
            <a:pPr algn="l"/>
            <a:r>
              <a:rPr lang="en-US" sz="1800">
                <a:solidFill>
                  <a:srgbClr val="FFFFFF"/>
                </a:solidFill>
              </a:rPr>
              <a:t>Sis. Andrea M. Moore</a:t>
            </a:r>
          </a:p>
          <a:p>
            <a:pPr algn="l"/>
            <a:r>
              <a:rPr lang="en-US" sz="1800">
                <a:solidFill>
                  <a:srgbClr val="FFFFFF"/>
                </a:solidFill>
              </a:rPr>
              <a:t>Labor Day Lectureship 2025</a:t>
            </a:r>
          </a:p>
          <a:p>
            <a:pPr algn="l"/>
            <a:r>
              <a:rPr lang="en-US" sz="1800">
                <a:solidFill>
                  <a:srgbClr val="FFFFFF"/>
                </a:solidFill>
              </a:rPr>
              <a:t>McAlmont Church of Christ</a:t>
            </a:r>
          </a:p>
        </p:txBody>
      </p:sp>
      <p:cxnSp>
        <p:nvCxnSpPr>
          <p:cNvPr id="11" name="Straight Connector 10">
            <a:extLst>
              <a:ext uri="{FF2B5EF4-FFF2-40B4-BE49-F238E27FC236}">
                <a16:creationId xmlns:a16="http://schemas.microsoft.com/office/drawing/2014/main" id="{49264613-F0F7-08CE-0ADF-98407A64DA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20257AA-E40B-C9E7-724B-1BCE9040368B}"/>
              </a:ext>
            </a:extLst>
          </p:cNvPr>
          <p:cNvSpPr txBox="1"/>
          <p:nvPr/>
        </p:nvSpPr>
        <p:spPr>
          <a:xfrm>
            <a:off x="6556248" y="6488658"/>
            <a:ext cx="5334000" cy="369332"/>
          </a:xfrm>
          <a:prstGeom prst="rect">
            <a:avLst/>
          </a:prstGeom>
          <a:noFill/>
        </p:spPr>
        <p:txBody>
          <a:bodyPr wrap="square" rtlCol="0">
            <a:spAutoFit/>
          </a:bodyPr>
          <a:lstStyle/>
          <a:p>
            <a:r>
              <a:rPr lang="en-US" dirty="0">
                <a:solidFill>
                  <a:schemeClr val="bg1"/>
                </a:solidFill>
              </a:rPr>
              <a:t>All text is taken from NIV unless otherwise indicated.</a:t>
            </a:r>
          </a:p>
        </p:txBody>
      </p:sp>
    </p:spTree>
    <p:extLst>
      <p:ext uri="{BB962C8B-B14F-4D97-AF65-F5344CB8AC3E}">
        <p14:creationId xmlns:p14="http://schemas.microsoft.com/office/powerpoint/2010/main" val="587726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9DDC2B-5F2E-A8BB-ADAA-5992A4344F27}"/>
            </a:ext>
          </a:extLst>
        </p:cNvPr>
        <p:cNvGrpSpPr/>
        <p:nvPr/>
      </p:nvGrpSpPr>
      <p:grpSpPr>
        <a:xfrm>
          <a:off x="0" y="0"/>
          <a:ext cx="0" cy="0"/>
          <a:chOff x="0" y="0"/>
          <a:chExt cx="0" cy="0"/>
        </a:xfrm>
      </p:grpSpPr>
      <p:pic>
        <p:nvPicPr>
          <p:cNvPr id="3" name="Picture 2" descr="A black and white image of a half moon&#10;&#10;AI-generated content may be incorrect.">
            <a:extLst>
              <a:ext uri="{FF2B5EF4-FFF2-40B4-BE49-F238E27FC236}">
                <a16:creationId xmlns:a16="http://schemas.microsoft.com/office/drawing/2014/main" id="{6FF7A8EE-61D4-DF0A-5655-E5883A765E18}"/>
              </a:ext>
            </a:extLst>
          </p:cNvPr>
          <p:cNvPicPr>
            <a:picLocks noChangeAspect="1"/>
          </p:cNvPicPr>
          <p:nvPr/>
        </p:nvPicPr>
        <p:blipFill rotWithShape="1">
          <a:blip r:embed="rId2">
            <a:extLst>
              <a:ext uri="{28A0092B-C50C-407E-A947-70E740481C1C}">
                <a14:useLocalDpi xmlns:a14="http://schemas.microsoft.com/office/drawing/2010/main" val="0"/>
              </a:ext>
            </a:extLst>
          </a:blip>
          <a:srcRect b="6619"/>
          <a:stretch>
            <a:fillRect/>
          </a:stretch>
        </p:blipFill>
        <p:spPr bwMode="auto">
          <a:xfrm>
            <a:off x="3523053" y="643466"/>
            <a:ext cx="2455039" cy="5395437"/>
          </a:xfrm>
          <a:prstGeom prst="rect">
            <a:avLst/>
          </a:prstGeom>
          <a:ln>
            <a:noFill/>
          </a:ln>
          <a:extLst>
            <a:ext uri="{53640926-AAD7-44D8-BBD7-CCE9431645EC}">
              <a14:shadowObscured xmlns:a14="http://schemas.microsoft.com/office/drawing/2010/main"/>
            </a:ext>
          </a:extLst>
        </p:spPr>
      </p:pic>
      <p:sp>
        <p:nvSpPr>
          <p:cNvPr id="5" name="Arrow: Down 4">
            <a:extLst>
              <a:ext uri="{FF2B5EF4-FFF2-40B4-BE49-F238E27FC236}">
                <a16:creationId xmlns:a16="http://schemas.microsoft.com/office/drawing/2014/main" id="{82408353-3D0F-76C9-98DF-89AB2CAAFBCB}"/>
              </a:ext>
            </a:extLst>
          </p:cNvPr>
          <p:cNvSpPr/>
          <p:nvPr/>
        </p:nvSpPr>
        <p:spPr>
          <a:xfrm rot="5400000">
            <a:off x="7010991" y="1355797"/>
            <a:ext cx="369331" cy="2787303"/>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Arrow: Down 5">
            <a:extLst>
              <a:ext uri="{FF2B5EF4-FFF2-40B4-BE49-F238E27FC236}">
                <a16:creationId xmlns:a16="http://schemas.microsoft.com/office/drawing/2014/main" id="{016D31A3-3F72-078A-A804-8D368DEA3EE0}"/>
              </a:ext>
            </a:extLst>
          </p:cNvPr>
          <p:cNvSpPr/>
          <p:nvPr/>
        </p:nvSpPr>
        <p:spPr>
          <a:xfrm rot="5400000">
            <a:off x="6940610" y="-319073"/>
            <a:ext cx="337547" cy="2787303"/>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Arrow: Down 6">
            <a:extLst>
              <a:ext uri="{FF2B5EF4-FFF2-40B4-BE49-F238E27FC236}">
                <a16:creationId xmlns:a16="http://schemas.microsoft.com/office/drawing/2014/main" id="{4A882B77-9091-ED17-3072-7489C06D536D}"/>
              </a:ext>
            </a:extLst>
          </p:cNvPr>
          <p:cNvSpPr/>
          <p:nvPr/>
        </p:nvSpPr>
        <p:spPr>
          <a:xfrm rot="5400000">
            <a:off x="7090628" y="3346570"/>
            <a:ext cx="369331" cy="2787303"/>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Box 9">
            <a:extLst>
              <a:ext uri="{FF2B5EF4-FFF2-40B4-BE49-F238E27FC236}">
                <a16:creationId xmlns:a16="http://schemas.microsoft.com/office/drawing/2014/main" id="{6F6BEAE1-CBF4-D578-6195-3459E134EE21}"/>
              </a:ext>
            </a:extLst>
          </p:cNvPr>
          <p:cNvSpPr txBox="1"/>
          <p:nvPr/>
        </p:nvSpPr>
        <p:spPr>
          <a:xfrm>
            <a:off x="6229350" y="2564783"/>
            <a:ext cx="1943100" cy="369332"/>
          </a:xfrm>
          <a:prstGeom prst="rect">
            <a:avLst/>
          </a:prstGeom>
          <a:noFill/>
        </p:spPr>
        <p:txBody>
          <a:bodyPr wrap="square" rtlCol="0">
            <a:spAutoFit/>
          </a:bodyPr>
          <a:lstStyle/>
          <a:p>
            <a:r>
              <a:rPr lang="en-US" dirty="0"/>
              <a:t>PLANT</a:t>
            </a:r>
          </a:p>
        </p:txBody>
      </p:sp>
      <p:sp>
        <p:nvSpPr>
          <p:cNvPr id="11" name="TextBox 10">
            <a:extLst>
              <a:ext uri="{FF2B5EF4-FFF2-40B4-BE49-F238E27FC236}">
                <a16:creationId xmlns:a16="http://schemas.microsoft.com/office/drawing/2014/main" id="{32E58511-2791-6E11-2704-4FBA7489617A}"/>
              </a:ext>
            </a:extLst>
          </p:cNvPr>
          <p:cNvSpPr txBox="1"/>
          <p:nvPr/>
        </p:nvSpPr>
        <p:spPr>
          <a:xfrm>
            <a:off x="6362700" y="4555556"/>
            <a:ext cx="1352550" cy="369332"/>
          </a:xfrm>
          <a:prstGeom prst="rect">
            <a:avLst/>
          </a:prstGeom>
          <a:noFill/>
        </p:spPr>
        <p:txBody>
          <a:bodyPr wrap="square" rtlCol="0">
            <a:spAutoFit/>
          </a:bodyPr>
          <a:lstStyle/>
          <a:p>
            <a:r>
              <a:rPr lang="en-US" dirty="0"/>
              <a:t>WATER</a:t>
            </a:r>
          </a:p>
        </p:txBody>
      </p:sp>
    </p:spTree>
    <p:extLst>
      <p:ext uri="{BB962C8B-B14F-4D97-AF65-F5344CB8AC3E}">
        <p14:creationId xmlns:p14="http://schemas.microsoft.com/office/powerpoint/2010/main" val="375444222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5" r="-675"/>
            </a:stretch>
          </a:blipFill>
        </p:spPr>
        <p:txBody>
          <a:bodyPr/>
          <a:lstStyle/>
          <a:p>
            <a:endParaRPr lang="en-US" sz="1200"/>
          </a:p>
        </p:txBody>
      </p:sp>
      <p:grpSp>
        <p:nvGrpSpPr>
          <p:cNvPr id="3" name="Group 3"/>
          <p:cNvGrpSpPr/>
          <p:nvPr/>
        </p:nvGrpSpPr>
        <p:grpSpPr>
          <a:xfrm>
            <a:off x="665867" y="978584"/>
            <a:ext cx="10820400" cy="4708023"/>
            <a:chOff x="0" y="0"/>
            <a:chExt cx="4274726" cy="1859960"/>
          </a:xfrm>
        </p:grpSpPr>
        <p:sp>
          <p:nvSpPr>
            <p:cNvPr id="4" name="Freeform 4"/>
            <p:cNvSpPr/>
            <p:nvPr/>
          </p:nvSpPr>
          <p:spPr>
            <a:xfrm>
              <a:off x="0" y="0"/>
              <a:ext cx="4274726" cy="1859960"/>
            </a:xfrm>
            <a:custGeom>
              <a:avLst/>
              <a:gdLst/>
              <a:ahLst/>
              <a:cxnLst/>
              <a:rect l="l" t="t" r="r" b="b"/>
              <a:pathLst>
                <a:path w="4274726" h="1859960">
                  <a:moveTo>
                    <a:pt x="9540" y="0"/>
                  </a:moveTo>
                  <a:lnTo>
                    <a:pt x="4265186" y="0"/>
                  </a:lnTo>
                  <a:cubicBezTo>
                    <a:pt x="4270455" y="0"/>
                    <a:pt x="4274726" y="4271"/>
                    <a:pt x="4274726" y="9540"/>
                  </a:cubicBezTo>
                  <a:lnTo>
                    <a:pt x="4274726" y="1850420"/>
                  </a:lnTo>
                  <a:cubicBezTo>
                    <a:pt x="4274726" y="1852950"/>
                    <a:pt x="4273721" y="1855376"/>
                    <a:pt x="4271932" y="1857165"/>
                  </a:cubicBezTo>
                  <a:cubicBezTo>
                    <a:pt x="4270143" y="1858954"/>
                    <a:pt x="4267716" y="1859960"/>
                    <a:pt x="4265186" y="1859960"/>
                  </a:cubicBezTo>
                  <a:lnTo>
                    <a:pt x="9540" y="1859960"/>
                  </a:lnTo>
                  <a:cubicBezTo>
                    <a:pt x="4271" y="1859960"/>
                    <a:pt x="0" y="1855688"/>
                    <a:pt x="0" y="1850420"/>
                  </a:cubicBezTo>
                  <a:lnTo>
                    <a:pt x="0" y="9540"/>
                  </a:lnTo>
                  <a:cubicBezTo>
                    <a:pt x="0" y="4271"/>
                    <a:pt x="4271" y="0"/>
                    <a:pt x="9540" y="0"/>
                  </a:cubicBezTo>
                  <a:close/>
                </a:path>
              </a:pathLst>
            </a:custGeom>
            <a:solidFill>
              <a:srgbClr val="FFFFFF"/>
            </a:solidFill>
            <a:ln w="57150" cap="sq">
              <a:solidFill>
                <a:srgbClr val="000000"/>
              </a:solidFill>
              <a:prstDash val="solid"/>
              <a:miter/>
            </a:ln>
          </p:spPr>
          <p:txBody>
            <a:bodyPr/>
            <a:lstStyle/>
            <a:p>
              <a:endParaRPr lang="en-US" sz="1200"/>
            </a:p>
          </p:txBody>
        </p:sp>
        <p:sp>
          <p:nvSpPr>
            <p:cNvPr id="5" name="TextBox 5"/>
            <p:cNvSpPr txBox="1"/>
            <p:nvPr/>
          </p:nvSpPr>
          <p:spPr>
            <a:xfrm>
              <a:off x="0" y="-38100"/>
              <a:ext cx="4274726" cy="1898060"/>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Freeform 6"/>
          <p:cNvSpPr/>
          <p:nvPr/>
        </p:nvSpPr>
        <p:spPr>
          <a:xfrm>
            <a:off x="9777562" y="1209010"/>
            <a:ext cx="1521143" cy="1450791"/>
          </a:xfrm>
          <a:custGeom>
            <a:avLst/>
            <a:gdLst/>
            <a:ahLst/>
            <a:cxnLst/>
            <a:rect l="l" t="t" r="r" b="b"/>
            <a:pathLst>
              <a:path w="2281715" h="2176186">
                <a:moveTo>
                  <a:pt x="0" y="0"/>
                </a:moveTo>
                <a:lnTo>
                  <a:pt x="2281715" y="0"/>
                </a:lnTo>
                <a:lnTo>
                  <a:pt x="2281715" y="2176186"/>
                </a:lnTo>
                <a:lnTo>
                  <a:pt x="0" y="2176186"/>
                </a:lnTo>
                <a:lnTo>
                  <a:pt x="0" y="0"/>
                </a:lnTo>
                <a:close/>
              </a:path>
            </a:pathLst>
          </a:custGeom>
          <a:blipFill>
            <a:blip r:embed="rId3"/>
            <a:stretch>
              <a:fillRect/>
            </a:stretch>
          </a:blipFill>
        </p:spPr>
        <p:txBody>
          <a:bodyPr/>
          <a:lstStyle/>
          <a:p>
            <a:endParaRPr lang="en-US" sz="1200"/>
          </a:p>
        </p:txBody>
      </p:sp>
      <p:sp>
        <p:nvSpPr>
          <p:cNvPr id="7" name="Freeform 7"/>
          <p:cNvSpPr/>
          <p:nvPr/>
        </p:nvSpPr>
        <p:spPr>
          <a:xfrm flipH="1">
            <a:off x="8005940" y="2127754"/>
            <a:ext cx="2876757" cy="3389405"/>
          </a:xfrm>
          <a:custGeom>
            <a:avLst/>
            <a:gdLst/>
            <a:ahLst/>
            <a:cxnLst/>
            <a:rect l="l" t="t" r="r" b="b"/>
            <a:pathLst>
              <a:path w="4315136" h="5084107">
                <a:moveTo>
                  <a:pt x="4315136" y="0"/>
                </a:moveTo>
                <a:lnTo>
                  <a:pt x="0" y="0"/>
                </a:lnTo>
                <a:lnTo>
                  <a:pt x="0" y="5084107"/>
                </a:lnTo>
                <a:lnTo>
                  <a:pt x="4315136" y="5084107"/>
                </a:lnTo>
                <a:lnTo>
                  <a:pt x="4315136" y="0"/>
                </a:lnTo>
                <a:close/>
              </a:path>
            </a:pathLst>
          </a:custGeom>
          <a:blipFill>
            <a:blip r:embed="rId4"/>
            <a:stretch>
              <a:fillRect/>
            </a:stretch>
          </a:blipFill>
        </p:spPr>
        <p:txBody>
          <a:bodyPr/>
          <a:lstStyle/>
          <a:p>
            <a:endParaRPr lang="en-US" sz="1200"/>
          </a:p>
        </p:txBody>
      </p:sp>
      <p:pic>
        <p:nvPicPr>
          <p:cNvPr id="8" name="Picture 8"/>
          <p:cNvPicPr>
            <a:picLocks noChangeAspect="1"/>
          </p:cNvPicPr>
          <p:nvPr/>
        </p:nvPicPr>
        <p:blipFill>
          <a:blip r:embed="rId5"/>
          <a:srcRect/>
          <a:stretch>
            <a:fillRect/>
          </a:stretch>
        </p:blipFill>
        <p:spPr>
          <a:xfrm>
            <a:off x="264088" y="2862697"/>
            <a:ext cx="421712" cy="439283"/>
          </a:xfrm>
          <a:prstGeom prst="rect">
            <a:avLst/>
          </a:prstGeom>
        </p:spPr>
      </p:pic>
      <p:pic>
        <p:nvPicPr>
          <p:cNvPr id="9" name="Picture 9"/>
          <p:cNvPicPr>
            <a:picLocks noChangeAspect="1"/>
          </p:cNvPicPr>
          <p:nvPr/>
        </p:nvPicPr>
        <p:blipFill>
          <a:blip r:embed="rId6"/>
          <a:srcRect/>
          <a:stretch>
            <a:fillRect/>
          </a:stretch>
        </p:blipFill>
        <p:spPr>
          <a:xfrm>
            <a:off x="11582481" y="4442128"/>
            <a:ext cx="424513" cy="413901"/>
          </a:xfrm>
          <a:prstGeom prst="rect">
            <a:avLst/>
          </a:prstGeom>
        </p:spPr>
      </p:pic>
      <p:pic>
        <p:nvPicPr>
          <p:cNvPr id="10" name="Picture 10"/>
          <p:cNvPicPr>
            <a:picLocks noChangeAspect="1"/>
          </p:cNvPicPr>
          <p:nvPr/>
        </p:nvPicPr>
        <p:blipFill>
          <a:blip r:embed="rId5"/>
          <a:srcRect/>
          <a:stretch>
            <a:fillRect/>
          </a:stretch>
        </p:blipFill>
        <p:spPr>
          <a:xfrm>
            <a:off x="8045072" y="6172201"/>
            <a:ext cx="421712" cy="439283"/>
          </a:xfrm>
          <a:prstGeom prst="rect">
            <a:avLst/>
          </a:prstGeom>
        </p:spPr>
      </p:pic>
      <p:pic>
        <p:nvPicPr>
          <p:cNvPr id="11" name="Picture 11"/>
          <p:cNvPicPr>
            <a:picLocks noChangeAspect="1"/>
          </p:cNvPicPr>
          <p:nvPr/>
        </p:nvPicPr>
        <p:blipFill>
          <a:blip r:embed="rId6"/>
          <a:srcRect/>
          <a:stretch>
            <a:fillRect/>
          </a:stretch>
        </p:blipFill>
        <p:spPr>
          <a:xfrm>
            <a:off x="1915348" y="5758300"/>
            <a:ext cx="424513" cy="413901"/>
          </a:xfrm>
          <a:prstGeom prst="rect">
            <a:avLst/>
          </a:prstGeom>
        </p:spPr>
      </p:pic>
      <p:sp>
        <p:nvSpPr>
          <p:cNvPr id="12" name="TextBox 12"/>
          <p:cNvSpPr txBox="1"/>
          <p:nvPr/>
        </p:nvSpPr>
        <p:spPr>
          <a:xfrm>
            <a:off x="762081" y="1593443"/>
            <a:ext cx="7243859" cy="2739789"/>
          </a:xfrm>
          <a:prstGeom prst="rect">
            <a:avLst/>
          </a:prstGeom>
        </p:spPr>
        <p:txBody>
          <a:bodyPr lIns="0" tIns="0" rIns="0" bIns="0" rtlCol="0" anchor="t">
            <a:spAutoFit/>
          </a:bodyPr>
          <a:lstStyle/>
          <a:p>
            <a:pPr>
              <a:lnSpc>
                <a:spcPts val="2701"/>
              </a:lnSpc>
              <a:spcBef>
                <a:spcPct val="0"/>
              </a:spcBef>
            </a:pPr>
            <a:r>
              <a:rPr lang="en-US" sz="1929" b="1" dirty="0">
                <a:solidFill>
                  <a:srgbClr val="000000"/>
                </a:solidFill>
                <a:latin typeface="Bricolage Grotesque Bold"/>
                <a:ea typeface="Bricolage Grotesque Bold"/>
                <a:cs typeface="Bricolage Grotesque Bold"/>
                <a:sym typeface="Bricolage Grotesque Bold"/>
              </a:rPr>
              <a:t>John 4:28-29 - 28</a:t>
            </a:r>
            <a:r>
              <a:rPr lang="en-US" sz="1929" i="1" dirty="0">
                <a:solidFill>
                  <a:srgbClr val="000000"/>
                </a:solidFill>
                <a:latin typeface="Bricolage Grotesque"/>
                <a:ea typeface="Bricolage Grotesque"/>
                <a:cs typeface="Bricolage Grotesque"/>
                <a:sym typeface="Bricolage Grotesque"/>
              </a:rPr>
              <a:t> Then, leaving her water jar, the woman went back to the town and said to the people, 29 “Come, see a man who told me everything I ever did. Could this be the Messiah?”</a:t>
            </a:r>
          </a:p>
          <a:p>
            <a:pPr>
              <a:lnSpc>
                <a:spcPts val="2701"/>
              </a:lnSpc>
              <a:spcBef>
                <a:spcPct val="0"/>
              </a:spcBef>
            </a:pPr>
            <a:r>
              <a:rPr lang="en-US" sz="1929" b="1" dirty="0">
                <a:solidFill>
                  <a:srgbClr val="000000"/>
                </a:solidFill>
                <a:latin typeface="Bricolage Grotesque Bold"/>
                <a:ea typeface="Bricolage Grotesque Bold"/>
                <a:cs typeface="Bricolage Grotesque Bold"/>
                <a:sym typeface="Bricolage Grotesque Bold"/>
              </a:rPr>
              <a:t>Ephesians 5:29 </a:t>
            </a:r>
            <a:r>
              <a:rPr lang="en-US" sz="1929" i="1" dirty="0">
                <a:solidFill>
                  <a:srgbClr val="000000"/>
                </a:solidFill>
                <a:latin typeface="Bricolage Grotesque"/>
                <a:ea typeface="Bricolage Grotesque"/>
                <a:cs typeface="Bricolage Grotesque"/>
                <a:sym typeface="Bricolage Grotesque"/>
              </a:rPr>
              <a:t>After all, no one ever hated their own body, but they feed and care for their body, just as Christ does the church—</a:t>
            </a:r>
          </a:p>
          <a:p>
            <a:pPr>
              <a:lnSpc>
                <a:spcPts val="2701"/>
              </a:lnSpc>
              <a:spcBef>
                <a:spcPct val="0"/>
              </a:spcBef>
            </a:pPr>
            <a:endParaRPr lang="en-US" sz="1929" dirty="0">
              <a:solidFill>
                <a:srgbClr val="000000"/>
              </a:solidFill>
              <a:latin typeface="Bricolage Grotesque"/>
              <a:ea typeface="Bricolage Grotesque"/>
              <a:cs typeface="Bricolage Grotesque"/>
              <a:sym typeface="Bricolage Grotesque"/>
            </a:endParaRPr>
          </a:p>
          <a:p>
            <a:pPr>
              <a:lnSpc>
                <a:spcPts val="2701"/>
              </a:lnSpc>
              <a:spcBef>
                <a:spcPct val="0"/>
              </a:spcBef>
            </a:pPr>
            <a:r>
              <a:rPr lang="en-US" sz="1929" dirty="0">
                <a:solidFill>
                  <a:srgbClr val="000000"/>
                </a:solidFill>
                <a:latin typeface="Bricolage Grotesque"/>
                <a:ea typeface="Bricolage Grotesque"/>
                <a:cs typeface="Bricolage Grotesque"/>
                <a:sym typeface="Bricolage Grotesque"/>
              </a:rPr>
              <a:t>• How do you keep yourself watered?</a:t>
            </a:r>
          </a:p>
          <a:p>
            <a:pPr>
              <a:lnSpc>
                <a:spcPts val="2701"/>
              </a:lnSpc>
              <a:spcBef>
                <a:spcPct val="0"/>
              </a:spcBef>
            </a:pPr>
            <a:r>
              <a:rPr lang="en-US" sz="1929" dirty="0">
                <a:solidFill>
                  <a:srgbClr val="000000"/>
                </a:solidFill>
                <a:latin typeface="Bricolage Grotesque"/>
                <a:ea typeface="Bricolage Grotesque"/>
                <a:cs typeface="Bricolage Grotesque"/>
                <a:sym typeface="Bricolage Grotesque"/>
              </a:rPr>
              <a:t>• Get to the root!</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31E270-CF0C-DB24-D98D-7F54EB2CF95E}"/>
            </a:ext>
          </a:extLst>
        </p:cNvPr>
        <p:cNvGrpSpPr/>
        <p:nvPr/>
      </p:nvGrpSpPr>
      <p:grpSpPr>
        <a:xfrm>
          <a:off x="0" y="0"/>
          <a:ext cx="0" cy="0"/>
          <a:chOff x="0" y="0"/>
          <a:chExt cx="0" cy="0"/>
        </a:xfrm>
      </p:grpSpPr>
      <p:pic>
        <p:nvPicPr>
          <p:cNvPr id="3" name="Picture 2" descr="A black and white image of a half moon&#10;&#10;AI-generated content may be incorrect.">
            <a:extLst>
              <a:ext uri="{FF2B5EF4-FFF2-40B4-BE49-F238E27FC236}">
                <a16:creationId xmlns:a16="http://schemas.microsoft.com/office/drawing/2014/main" id="{58D5071F-9D78-6409-FF94-66BDB58CC7FC}"/>
              </a:ext>
            </a:extLst>
          </p:cNvPr>
          <p:cNvPicPr>
            <a:picLocks noChangeAspect="1"/>
          </p:cNvPicPr>
          <p:nvPr/>
        </p:nvPicPr>
        <p:blipFill rotWithShape="1">
          <a:blip r:embed="rId2">
            <a:extLst>
              <a:ext uri="{28A0092B-C50C-407E-A947-70E740481C1C}">
                <a14:useLocalDpi xmlns:a14="http://schemas.microsoft.com/office/drawing/2010/main" val="0"/>
              </a:ext>
            </a:extLst>
          </a:blip>
          <a:srcRect b="6619"/>
          <a:stretch>
            <a:fillRect/>
          </a:stretch>
        </p:blipFill>
        <p:spPr bwMode="auto">
          <a:xfrm>
            <a:off x="3523053" y="643466"/>
            <a:ext cx="2455039" cy="5395437"/>
          </a:xfrm>
          <a:prstGeom prst="rect">
            <a:avLst/>
          </a:prstGeom>
          <a:ln>
            <a:noFill/>
          </a:ln>
          <a:extLst>
            <a:ext uri="{53640926-AAD7-44D8-BBD7-CCE9431645EC}">
              <a14:shadowObscured xmlns:a14="http://schemas.microsoft.com/office/drawing/2010/main"/>
            </a:ext>
          </a:extLst>
        </p:spPr>
      </p:pic>
      <p:sp>
        <p:nvSpPr>
          <p:cNvPr id="5" name="Arrow: Down 4">
            <a:extLst>
              <a:ext uri="{FF2B5EF4-FFF2-40B4-BE49-F238E27FC236}">
                <a16:creationId xmlns:a16="http://schemas.microsoft.com/office/drawing/2014/main" id="{2D5200EE-1654-A1BF-2453-7FEBDB03BD99}"/>
              </a:ext>
            </a:extLst>
          </p:cNvPr>
          <p:cNvSpPr/>
          <p:nvPr/>
        </p:nvSpPr>
        <p:spPr>
          <a:xfrm rot="5400000">
            <a:off x="7010991" y="1355797"/>
            <a:ext cx="369331" cy="2787303"/>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Arrow: Down 5">
            <a:extLst>
              <a:ext uri="{FF2B5EF4-FFF2-40B4-BE49-F238E27FC236}">
                <a16:creationId xmlns:a16="http://schemas.microsoft.com/office/drawing/2014/main" id="{2BEBAAD8-825B-0357-8FD1-DB4BDE776209}"/>
              </a:ext>
            </a:extLst>
          </p:cNvPr>
          <p:cNvSpPr/>
          <p:nvPr/>
        </p:nvSpPr>
        <p:spPr>
          <a:xfrm rot="5400000">
            <a:off x="6940610" y="-319073"/>
            <a:ext cx="337547" cy="2787303"/>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Arrow: Down 6">
            <a:extLst>
              <a:ext uri="{FF2B5EF4-FFF2-40B4-BE49-F238E27FC236}">
                <a16:creationId xmlns:a16="http://schemas.microsoft.com/office/drawing/2014/main" id="{B2447F18-8816-7C11-DC91-164C0C1A68E0}"/>
              </a:ext>
            </a:extLst>
          </p:cNvPr>
          <p:cNvSpPr/>
          <p:nvPr/>
        </p:nvSpPr>
        <p:spPr>
          <a:xfrm rot="5400000">
            <a:off x="7090628" y="3346570"/>
            <a:ext cx="369331" cy="2787303"/>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Box 9">
            <a:extLst>
              <a:ext uri="{FF2B5EF4-FFF2-40B4-BE49-F238E27FC236}">
                <a16:creationId xmlns:a16="http://schemas.microsoft.com/office/drawing/2014/main" id="{47AECC97-4E75-D81C-DC87-84D2C82E25CF}"/>
              </a:ext>
            </a:extLst>
          </p:cNvPr>
          <p:cNvSpPr txBox="1"/>
          <p:nvPr/>
        </p:nvSpPr>
        <p:spPr>
          <a:xfrm>
            <a:off x="6229350" y="2564783"/>
            <a:ext cx="1943100" cy="369332"/>
          </a:xfrm>
          <a:prstGeom prst="rect">
            <a:avLst/>
          </a:prstGeom>
          <a:noFill/>
        </p:spPr>
        <p:txBody>
          <a:bodyPr wrap="square" rtlCol="0">
            <a:spAutoFit/>
          </a:bodyPr>
          <a:lstStyle/>
          <a:p>
            <a:r>
              <a:rPr lang="en-US" dirty="0"/>
              <a:t>PLANT</a:t>
            </a:r>
          </a:p>
        </p:txBody>
      </p:sp>
      <p:sp>
        <p:nvSpPr>
          <p:cNvPr id="11" name="TextBox 10">
            <a:extLst>
              <a:ext uri="{FF2B5EF4-FFF2-40B4-BE49-F238E27FC236}">
                <a16:creationId xmlns:a16="http://schemas.microsoft.com/office/drawing/2014/main" id="{3FCA3F06-2152-4619-9C75-24571FE99C33}"/>
              </a:ext>
            </a:extLst>
          </p:cNvPr>
          <p:cNvSpPr txBox="1"/>
          <p:nvPr/>
        </p:nvSpPr>
        <p:spPr>
          <a:xfrm>
            <a:off x="6362700" y="4555556"/>
            <a:ext cx="1352550" cy="369332"/>
          </a:xfrm>
          <a:prstGeom prst="rect">
            <a:avLst/>
          </a:prstGeom>
          <a:noFill/>
        </p:spPr>
        <p:txBody>
          <a:bodyPr wrap="square" rtlCol="0">
            <a:spAutoFit/>
          </a:bodyPr>
          <a:lstStyle/>
          <a:p>
            <a:r>
              <a:rPr lang="en-US" dirty="0"/>
              <a:t>WATER</a:t>
            </a:r>
          </a:p>
        </p:txBody>
      </p:sp>
      <p:sp>
        <p:nvSpPr>
          <p:cNvPr id="2" name="TextBox 1">
            <a:extLst>
              <a:ext uri="{FF2B5EF4-FFF2-40B4-BE49-F238E27FC236}">
                <a16:creationId xmlns:a16="http://schemas.microsoft.com/office/drawing/2014/main" id="{F182E37F-306D-77BD-3F6E-D24B3A08159E}"/>
              </a:ext>
            </a:extLst>
          </p:cNvPr>
          <p:cNvSpPr txBox="1"/>
          <p:nvPr/>
        </p:nvSpPr>
        <p:spPr>
          <a:xfrm>
            <a:off x="630936" y="6190488"/>
            <a:ext cx="10506456" cy="369332"/>
          </a:xfrm>
          <a:prstGeom prst="rect">
            <a:avLst/>
          </a:prstGeom>
          <a:noFill/>
        </p:spPr>
        <p:txBody>
          <a:bodyPr wrap="square" rtlCol="0">
            <a:spAutoFit/>
          </a:bodyPr>
          <a:lstStyle/>
          <a:p>
            <a:r>
              <a:rPr lang="en-US" dirty="0"/>
              <a:t>How comfortable are you with watering another? Who waters you?</a:t>
            </a:r>
          </a:p>
        </p:txBody>
      </p:sp>
    </p:spTree>
    <p:extLst>
      <p:ext uri="{BB962C8B-B14F-4D97-AF65-F5344CB8AC3E}">
        <p14:creationId xmlns:p14="http://schemas.microsoft.com/office/powerpoint/2010/main" val="2331422280"/>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37" r="-637"/>
            </a:stretch>
          </a:blipFill>
        </p:spPr>
        <p:txBody>
          <a:bodyPr/>
          <a:lstStyle/>
          <a:p>
            <a:endParaRPr lang="en-US" sz="1200"/>
          </a:p>
        </p:txBody>
      </p:sp>
      <p:grpSp>
        <p:nvGrpSpPr>
          <p:cNvPr id="3" name="Group 3"/>
          <p:cNvGrpSpPr/>
          <p:nvPr/>
        </p:nvGrpSpPr>
        <p:grpSpPr>
          <a:xfrm>
            <a:off x="567309" y="433070"/>
            <a:ext cx="11057382" cy="5991861"/>
            <a:chOff x="0" y="0"/>
            <a:chExt cx="4651084" cy="2520366"/>
          </a:xfrm>
        </p:grpSpPr>
        <p:sp>
          <p:nvSpPr>
            <p:cNvPr id="4" name="Freeform 4"/>
            <p:cNvSpPr/>
            <p:nvPr/>
          </p:nvSpPr>
          <p:spPr>
            <a:xfrm>
              <a:off x="0" y="0"/>
              <a:ext cx="4651084" cy="2520366"/>
            </a:xfrm>
            <a:custGeom>
              <a:avLst/>
              <a:gdLst/>
              <a:ahLst/>
              <a:cxnLst/>
              <a:rect l="l" t="t" r="r" b="b"/>
              <a:pathLst>
                <a:path w="4651084" h="2520366">
                  <a:moveTo>
                    <a:pt x="9335" y="0"/>
                  </a:moveTo>
                  <a:lnTo>
                    <a:pt x="4641748" y="0"/>
                  </a:lnTo>
                  <a:cubicBezTo>
                    <a:pt x="4644224" y="0"/>
                    <a:pt x="4646599" y="984"/>
                    <a:pt x="4648350" y="2734"/>
                  </a:cubicBezTo>
                  <a:cubicBezTo>
                    <a:pt x="4650100" y="4485"/>
                    <a:pt x="4651084" y="6860"/>
                    <a:pt x="4651084" y="9335"/>
                  </a:cubicBezTo>
                  <a:lnTo>
                    <a:pt x="4651084" y="2511030"/>
                  </a:lnTo>
                  <a:cubicBezTo>
                    <a:pt x="4651084" y="2513506"/>
                    <a:pt x="4650100" y="2515881"/>
                    <a:pt x="4648350" y="2517632"/>
                  </a:cubicBezTo>
                  <a:cubicBezTo>
                    <a:pt x="4646599" y="2519382"/>
                    <a:pt x="4644224" y="2520366"/>
                    <a:pt x="4641748" y="2520366"/>
                  </a:cubicBezTo>
                  <a:lnTo>
                    <a:pt x="9335" y="2520366"/>
                  </a:lnTo>
                  <a:cubicBezTo>
                    <a:pt x="6860" y="2520366"/>
                    <a:pt x="4485" y="2519382"/>
                    <a:pt x="2734" y="2517632"/>
                  </a:cubicBezTo>
                  <a:cubicBezTo>
                    <a:pt x="984" y="2515881"/>
                    <a:pt x="0" y="2513506"/>
                    <a:pt x="0" y="2511030"/>
                  </a:cubicBezTo>
                  <a:lnTo>
                    <a:pt x="0" y="9335"/>
                  </a:lnTo>
                  <a:cubicBezTo>
                    <a:pt x="0" y="6860"/>
                    <a:pt x="984" y="4485"/>
                    <a:pt x="2734" y="2734"/>
                  </a:cubicBezTo>
                  <a:cubicBezTo>
                    <a:pt x="4485" y="984"/>
                    <a:pt x="6860" y="0"/>
                    <a:pt x="9335" y="0"/>
                  </a:cubicBezTo>
                  <a:close/>
                </a:path>
              </a:pathLst>
            </a:custGeom>
            <a:solidFill>
              <a:srgbClr val="FFFFFF"/>
            </a:solidFill>
            <a:ln w="57150" cap="sq">
              <a:solidFill>
                <a:srgbClr val="000000"/>
              </a:solidFill>
              <a:prstDash val="solid"/>
              <a:miter/>
            </a:ln>
          </p:spPr>
          <p:txBody>
            <a:bodyPr/>
            <a:lstStyle/>
            <a:p>
              <a:endParaRPr lang="en-US" sz="1200"/>
            </a:p>
          </p:txBody>
        </p:sp>
        <p:sp>
          <p:nvSpPr>
            <p:cNvPr id="5" name="TextBox 5"/>
            <p:cNvSpPr txBox="1"/>
            <p:nvPr/>
          </p:nvSpPr>
          <p:spPr>
            <a:xfrm>
              <a:off x="0" y="-38100"/>
              <a:ext cx="4651084" cy="2558466"/>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Freeform 6"/>
          <p:cNvSpPr/>
          <p:nvPr/>
        </p:nvSpPr>
        <p:spPr>
          <a:xfrm>
            <a:off x="1693540" y="3207721"/>
            <a:ext cx="8804921" cy="2817575"/>
          </a:xfrm>
          <a:custGeom>
            <a:avLst/>
            <a:gdLst/>
            <a:ahLst/>
            <a:cxnLst/>
            <a:rect l="l" t="t" r="r" b="b"/>
            <a:pathLst>
              <a:path w="13207382" h="4226362">
                <a:moveTo>
                  <a:pt x="0" y="0"/>
                </a:moveTo>
                <a:lnTo>
                  <a:pt x="13207382" y="0"/>
                </a:lnTo>
                <a:lnTo>
                  <a:pt x="13207382" y="4226362"/>
                </a:lnTo>
                <a:lnTo>
                  <a:pt x="0" y="4226362"/>
                </a:lnTo>
                <a:lnTo>
                  <a:pt x="0" y="0"/>
                </a:lnTo>
                <a:close/>
              </a:path>
            </a:pathLst>
          </a:custGeom>
          <a:blipFill>
            <a:blip r:embed="rId3">
              <a:alphaModFix amt="50000"/>
            </a:blip>
            <a:stretch>
              <a:fillRect/>
            </a:stretch>
          </a:blipFill>
        </p:spPr>
        <p:txBody>
          <a:bodyPr/>
          <a:lstStyle/>
          <a:p>
            <a:endParaRPr lang="en-US" sz="1200"/>
          </a:p>
        </p:txBody>
      </p:sp>
      <p:sp>
        <p:nvSpPr>
          <p:cNvPr id="7" name="AutoShape 7"/>
          <p:cNvSpPr/>
          <p:nvPr/>
        </p:nvSpPr>
        <p:spPr>
          <a:xfrm>
            <a:off x="1693539" y="2925551"/>
            <a:ext cx="0" cy="501932"/>
          </a:xfrm>
          <a:prstGeom prst="line">
            <a:avLst/>
          </a:prstGeom>
          <a:ln w="57150" cap="flat">
            <a:solidFill>
              <a:srgbClr val="000000"/>
            </a:solidFill>
            <a:prstDash val="solid"/>
            <a:headEnd type="none" w="sm" len="sm"/>
            <a:tailEnd type="oval" w="lg" len="lg"/>
          </a:ln>
        </p:spPr>
        <p:txBody>
          <a:bodyPr/>
          <a:lstStyle/>
          <a:p>
            <a:endParaRPr lang="en-US" sz="1200"/>
          </a:p>
        </p:txBody>
      </p:sp>
      <p:sp>
        <p:nvSpPr>
          <p:cNvPr id="8" name="AutoShape 8"/>
          <p:cNvSpPr/>
          <p:nvPr/>
        </p:nvSpPr>
        <p:spPr>
          <a:xfrm flipH="1">
            <a:off x="10492497" y="2925551"/>
            <a:ext cx="5964" cy="501932"/>
          </a:xfrm>
          <a:prstGeom prst="line">
            <a:avLst/>
          </a:prstGeom>
          <a:ln w="57150" cap="flat">
            <a:solidFill>
              <a:srgbClr val="000000"/>
            </a:solidFill>
            <a:prstDash val="solid"/>
            <a:headEnd type="none" w="sm" len="sm"/>
            <a:tailEnd type="oval" w="lg" len="lg"/>
          </a:ln>
        </p:spPr>
        <p:txBody>
          <a:bodyPr/>
          <a:lstStyle/>
          <a:p>
            <a:endParaRPr lang="en-US" sz="1200"/>
          </a:p>
        </p:txBody>
      </p:sp>
      <p:sp>
        <p:nvSpPr>
          <p:cNvPr id="9" name="AutoShape 9"/>
          <p:cNvSpPr/>
          <p:nvPr/>
        </p:nvSpPr>
        <p:spPr>
          <a:xfrm>
            <a:off x="6096000" y="2423328"/>
            <a:ext cx="0" cy="593560"/>
          </a:xfrm>
          <a:prstGeom prst="line">
            <a:avLst/>
          </a:prstGeom>
          <a:ln w="57150" cap="flat">
            <a:solidFill>
              <a:srgbClr val="000000"/>
            </a:solidFill>
            <a:prstDash val="solid"/>
            <a:headEnd type="none" w="sm" len="sm"/>
            <a:tailEnd type="none" w="sm" len="sm"/>
          </a:ln>
        </p:spPr>
        <p:txBody>
          <a:bodyPr/>
          <a:lstStyle/>
          <a:p>
            <a:endParaRPr lang="en-US" sz="1200"/>
          </a:p>
        </p:txBody>
      </p:sp>
      <p:sp>
        <p:nvSpPr>
          <p:cNvPr id="10" name="AutoShape 10"/>
          <p:cNvSpPr/>
          <p:nvPr/>
        </p:nvSpPr>
        <p:spPr>
          <a:xfrm>
            <a:off x="6096000" y="2861233"/>
            <a:ext cx="0" cy="566251"/>
          </a:xfrm>
          <a:prstGeom prst="line">
            <a:avLst/>
          </a:prstGeom>
          <a:ln w="57150" cap="flat">
            <a:solidFill>
              <a:srgbClr val="000000"/>
            </a:solidFill>
            <a:prstDash val="solid"/>
            <a:headEnd type="none" w="sm" len="sm"/>
            <a:tailEnd type="oval" w="lg" len="lg"/>
          </a:ln>
        </p:spPr>
        <p:txBody>
          <a:bodyPr/>
          <a:lstStyle/>
          <a:p>
            <a:endParaRPr lang="en-US" sz="1200"/>
          </a:p>
        </p:txBody>
      </p:sp>
      <p:sp>
        <p:nvSpPr>
          <p:cNvPr id="11" name="AutoShape 11"/>
          <p:cNvSpPr/>
          <p:nvPr/>
        </p:nvSpPr>
        <p:spPr>
          <a:xfrm>
            <a:off x="3903716" y="2832698"/>
            <a:ext cx="0" cy="594785"/>
          </a:xfrm>
          <a:prstGeom prst="line">
            <a:avLst/>
          </a:prstGeom>
          <a:ln w="57150" cap="flat">
            <a:solidFill>
              <a:srgbClr val="000000"/>
            </a:solidFill>
            <a:prstDash val="solid"/>
            <a:headEnd type="none" w="sm" len="sm"/>
            <a:tailEnd type="oval" w="lg" len="lg"/>
          </a:ln>
        </p:spPr>
        <p:txBody>
          <a:bodyPr/>
          <a:lstStyle/>
          <a:p>
            <a:endParaRPr lang="en-US" sz="1200"/>
          </a:p>
        </p:txBody>
      </p:sp>
      <p:sp>
        <p:nvSpPr>
          <p:cNvPr id="12" name="AutoShape 12"/>
          <p:cNvSpPr/>
          <p:nvPr/>
        </p:nvSpPr>
        <p:spPr>
          <a:xfrm>
            <a:off x="8288284" y="2832698"/>
            <a:ext cx="0" cy="594785"/>
          </a:xfrm>
          <a:prstGeom prst="line">
            <a:avLst/>
          </a:prstGeom>
          <a:ln w="57150" cap="flat">
            <a:solidFill>
              <a:srgbClr val="000000"/>
            </a:solidFill>
            <a:prstDash val="solid"/>
            <a:headEnd type="none" w="sm" len="sm"/>
            <a:tailEnd type="oval" w="lg" len="lg"/>
          </a:ln>
        </p:spPr>
        <p:txBody>
          <a:bodyPr/>
          <a:lstStyle/>
          <a:p>
            <a:endParaRPr lang="en-US" sz="1200"/>
          </a:p>
        </p:txBody>
      </p:sp>
      <p:sp>
        <p:nvSpPr>
          <p:cNvPr id="13" name="AutoShape 13"/>
          <p:cNvSpPr/>
          <p:nvPr/>
        </p:nvSpPr>
        <p:spPr>
          <a:xfrm>
            <a:off x="1693540" y="2925551"/>
            <a:ext cx="8804921" cy="0"/>
          </a:xfrm>
          <a:prstGeom prst="line">
            <a:avLst/>
          </a:prstGeom>
          <a:ln w="57150" cap="flat">
            <a:solidFill>
              <a:srgbClr val="000000"/>
            </a:solidFill>
            <a:prstDash val="solid"/>
            <a:headEnd type="none" w="sm" len="sm"/>
            <a:tailEnd type="none" w="sm" len="sm"/>
          </a:ln>
        </p:spPr>
        <p:txBody>
          <a:bodyPr/>
          <a:lstStyle/>
          <a:p>
            <a:endParaRPr lang="en-US" sz="1200"/>
          </a:p>
        </p:txBody>
      </p:sp>
      <p:sp>
        <p:nvSpPr>
          <p:cNvPr id="14" name="Freeform 14"/>
          <p:cNvSpPr/>
          <p:nvPr/>
        </p:nvSpPr>
        <p:spPr>
          <a:xfrm>
            <a:off x="9104872" y="3427483"/>
            <a:ext cx="1393589" cy="2597812"/>
          </a:xfrm>
          <a:custGeom>
            <a:avLst/>
            <a:gdLst/>
            <a:ahLst/>
            <a:cxnLst/>
            <a:rect l="l" t="t" r="r" b="b"/>
            <a:pathLst>
              <a:path w="2090383" h="3896718">
                <a:moveTo>
                  <a:pt x="0" y="0"/>
                </a:moveTo>
                <a:lnTo>
                  <a:pt x="2090383" y="0"/>
                </a:lnTo>
                <a:lnTo>
                  <a:pt x="2090383" y="3896718"/>
                </a:lnTo>
                <a:lnTo>
                  <a:pt x="0" y="3896718"/>
                </a:lnTo>
                <a:lnTo>
                  <a:pt x="0" y="0"/>
                </a:lnTo>
                <a:close/>
              </a:path>
            </a:pathLst>
          </a:custGeom>
          <a:blipFill>
            <a:blip r:embed="rId3"/>
            <a:stretch>
              <a:fillRect l="-531816" t="-8459"/>
            </a:stretch>
          </a:blipFill>
        </p:spPr>
        <p:txBody>
          <a:bodyPr/>
          <a:lstStyle/>
          <a:p>
            <a:endParaRPr lang="en-US" sz="1200"/>
          </a:p>
        </p:txBody>
      </p:sp>
      <p:grpSp>
        <p:nvGrpSpPr>
          <p:cNvPr id="15" name="Group 15"/>
          <p:cNvGrpSpPr/>
          <p:nvPr/>
        </p:nvGrpSpPr>
        <p:grpSpPr>
          <a:xfrm>
            <a:off x="10422577" y="3277233"/>
            <a:ext cx="151767" cy="1517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151E"/>
            </a:solidFill>
            <a:ln w="57150" cap="sq">
              <a:solidFill>
                <a:srgbClr val="000000"/>
              </a:solidFill>
              <a:prstDash val="solid"/>
              <a:miter/>
            </a:ln>
          </p:spPr>
          <p:txBody>
            <a:bodyPr/>
            <a:lstStyle/>
            <a:p>
              <a:endParaRPr lang="en-US" sz="1200"/>
            </a:p>
          </p:txBody>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8" name="Group 18"/>
          <p:cNvGrpSpPr/>
          <p:nvPr/>
        </p:nvGrpSpPr>
        <p:grpSpPr>
          <a:xfrm>
            <a:off x="-83766" y="689917"/>
            <a:ext cx="12359531" cy="1733411"/>
            <a:chOff x="0" y="0"/>
            <a:chExt cx="5198809" cy="729127"/>
          </a:xfrm>
        </p:grpSpPr>
        <p:sp>
          <p:nvSpPr>
            <p:cNvPr id="19" name="Freeform 19"/>
            <p:cNvSpPr/>
            <p:nvPr/>
          </p:nvSpPr>
          <p:spPr>
            <a:xfrm>
              <a:off x="0" y="0"/>
              <a:ext cx="5198809" cy="729127"/>
            </a:xfrm>
            <a:custGeom>
              <a:avLst/>
              <a:gdLst/>
              <a:ahLst/>
              <a:cxnLst/>
              <a:rect l="l" t="t" r="r" b="b"/>
              <a:pathLst>
                <a:path w="5198809" h="729127">
                  <a:moveTo>
                    <a:pt x="8352" y="0"/>
                  </a:moveTo>
                  <a:lnTo>
                    <a:pt x="5190457" y="0"/>
                  </a:lnTo>
                  <a:cubicBezTo>
                    <a:pt x="5192672" y="0"/>
                    <a:pt x="5194796" y="880"/>
                    <a:pt x="5196362" y="2446"/>
                  </a:cubicBezTo>
                  <a:cubicBezTo>
                    <a:pt x="5197929" y="4013"/>
                    <a:pt x="5198809" y="6137"/>
                    <a:pt x="5198809" y="8352"/>
                  </a:cubicBezTo>
                  <a:lnTo>
                    <a:pt x="5198809" y="720775"/>
                  </a:lnTo>
                  <a:cubicBezTo>
                    <a:pt x="5198809" y="722990"/>
                    <a:pt x="5197929" y="725115"/>
                    <a:pt x="5196362" y="726681"/>
                  </a:cubicBezTo>
                  <a:cubicBezTo>
                    <a:pt x="5194796" y="728247"/>
                    <a:pt x="5192672" y="729127"/>
                    <a:pt x="5190457" y="729127"/>
                  </a:cubicBezTo>
                  <a:lnTo>
                    <a:pt x="8352" y="729127"/>
                  </a:lnTo>
                  <a:cubicBezTo>
                    <a:pt x="6137" y="729127"/>
                    <a:pt x="4013" y="728247"/>
                    <a:pt x="2446" y="726681"/>
                  </a:cubicBezTo>
                  <a:cubicBezTo>
                    <a:pt x="880" y="725115"/>
                    <a:pt x="0" y="722990"/>
                    <a:pt x="0" y="720775"/>
                  </a:cubicBezTo>
                  <a:lnTo>
                    <a:pt x="0" y="8352"/>
                  </a:lnTo>
                  <a:cubicBezTo>
                    <a:pt x="0" y="6137"/>
                    <a:pt x="880" y="4013"/>
                    <a:pt x="2446" y="2446"/>
                  </a:cubicBezTo>
                  <a:cubicBezTo>
                    <a:pt x="4013" y="880"/>
                    <a:pt x="6137" y="0"/>
                    <a:pt x="8352" y="0"/>
                  </a:cubicBezTo>
                  <a:close/>
                </a:path>
              </a:pathLst>
            </a:custGeom>
            <a:solidFill>
              <a:srgbClr val="E1ECBB"/>
            </a:solidFill>
            <a:ln w="57150" cap="sq">
              <a:solidFill>
                <a:srgbClr val="000000"/>
              </a:solidFill>
              <a:prstDash val="solid"/>
              <a:miter/>
            </a:ln>
          </p:spPr>
          <p:txBody>
            <a:bodyPr/>
            <a:lstStyle/>
            <a:p>
              <a:endParaRPr lang="en-US" sz="1200"/>
            </a:p>
          </p:txBody>
        </p:sp>
        <p:sp>
          <p:nvSpPr>
            <p:cNvPr id="20" name="TextBox 20"/>
            <p:cNvSpPr txBox="1"/>
            <p:nvPr/>
          </p:nvSpPr>
          <p:spPr>
            <a:xfrm>
              <a:off x="0" y="-38100"/>
              <a:ext cx="5198809" cy="767227"/>
            </a:xfrm>
            <a:prstGeom prst="rect">
              <a:avLst/>
            </a:prstGeom>
          </p:spPr>
          <p:txBody>
            <a:bodyPr lIns="33867" tIns="33867" rIns="33867" bIns="33867" rtlCol="0" anchor="ctr"/>
            <a:lstStyle/>
            <a:p>
              <a:pPr algn="ctr">
                <a:lnSpc>
                  <a:spcPts val="1773"/>
                </a:lnSpc>
                <a:spcBef>
                  <a:spcPct val="0"/>
                </a:spcBef>
              </a:pPr>
              <a:endParaRPr sz="1200"/>
            </a:p>
          </p:txBody>
        </p:sp>
      </p:grpSp>
      <p:sp>
        <p:nvSpPr>
          <p:cNvPr id="21" name="TextBox 21"/>
          <p:cNvSpPr txBox="1"/>
          <p:nvPr/>
        </p:nvSpPr>
        <p:spPr>
          <a:xfrm>
            <a:off x="1" y="685977"/>
            <a:ext cx="11893795" cy="1355243"/>
          </a:xfrm>
          <a:prstGeom prst="rect">
            <a:avLst/>
          </a:prstGeom>
        </p:spPr>
        <p:txBody>
          <a:bodyPr lIns="0" tIns="0" rIns="0" bIns="0" rtlCol="0" anchor="t">
            <a:spAutoFit/>
          </a:bodyPr>
          <a:lstStyle/>
          <a:p>
            <a:pPr algn="ctr">
              <a:lnSpc>
                <a:spcPts val="2723"/>
              </a:lnSpc>
              <a:spcBef>
                <a:spcPct val="0"/>
              </a:spcBef>
            </a:pPr>
            <a:r>
              <a:rPr lang="en-US" sz="1945" b="1">
                <a:solidFill>
                  <a:srgbClr val="000000"/>
                </a:solidFill>
                <a:latin typeface="Bricolage Grotesque Bold"/>
                <a:ea typeface="Bricolage Grotesque Bold"/>
                <a:cs typeface="Bricolage Grotesque Bold"/>
                <a:sym typeface="Bricolage Grotesque Bold"/>
              </a:rPr>
              <a:t>I Corinthians 3:6-9</a:t>
            </a:r>
            <a:r>
              <a:rPr lang="en-US" sz="1945">
                <a:solidFill>
                  <a:srgbClr val="000000"/>
                </a:solidFill>
                <a:latin typeface="Bricolage Grotesque"/>
                <a:ea typeface="Bricolage Grotesque"/>
                <a:cs typeface="Bricolage Grotesque"/>
                <a:sym typeface="Bricolage Grotesque"/>
              </a:rPr>
              <a:t> - </a:t>
            </a:r>
            <a:r>
              <a:rPr lang="en-US" sz="1945" i="1">
                <a:solidFill>
                  <a:srgbClr val="000000"/>
                </a:solidFill>
                <a:latin typeface="Bricolage Grotesque"/>
                <a:ea typeface="Bricolage Grotesque"/>
                <a:cs typeface="Bricolage Grotesque"/>
                <a:sym typeface="Bricolage Grotesque"/>
              </a:rPr>
              <a:t>6 I planted the seed, Apollos watered it, but God has been making it grow. 7 So neither the one who plants nor the one who waters is anything, but only God, who makes things grow. 8 The one who plants and the one who waters have one purpose, and they will each be rewarded according to their own labor. 9 For we are co-workers in God’s service; you are God’s field, God’s building.</a:t>
            </a:r>
          </a:p>
        </p:txBody>
      </p:sp>
    </p:spTree>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48A46C-7142-3204-7708-880DC348C00E}"/>
            </a:ext>
          </a:extLst>
        </p:cNvPr>
        <p:cNvGrpSpPr/>
        <p:nvPr/>
      </p:nvGrpSpPr>
      <p:grpSpPr>
        <a:xfrm>
          <a:off x="0" y="0"/>
          <a:ext cx="0" cy="0"/>
          <a:chOff x="0" y="0"/>
          <a:chExt cx="0" cy="0"/>
        </a:xfrm>
      </p:grpSpPr>
      <p:pic>
        <p:nvPicPr>
          <p:cNvPr id="3" name="Picture 2" descr="A black and white image of a half moon&#10;&#10;AI-generated content may be incorrect.">
            <a:extLst>
              <a:ext uri="{FF2B5EF4-FFF2-40B4-BE49-F238E27FC236}">
                <a16:creationId xmlns:a16="http://schemas.microsoft.com/office/drawing/2014/main" id="{BD04B227-D274-23E2-05A9-09277DD68CC8}"/>
              </a:ext>
            </a:extLst>
          </p:cNvPr>
          <p:cNvPicPr>
            <a:picLocks noChangeAspect="1"/>
          </p:cNvPicPr>
          <p:nvPr/>
        </p:nvPicPr>
        <p:blipFill rotWithShape="1">
          <a:blip r:embed="rId2">
            <a:extLst>
              <a:ext uri="{28A0092B-C50C-407E-A947-70E740481C1C}">
                <a14:useLocalDpi xmlns:a14="http://schemas.microsoft.com/office/drawing/2010/main" val="0"/>
              </a:ext>
            </a:extLst>
          </a:blip>
          <a:srcRect b="6619"/>
          <a:stretch>
            <a:fillRect/>
          </a:stretch>
        </p:blipFill>
        <p:spPr bwMode="auto">
          <a:xfrm>
            <a:off x="3523053" y="643466"/>
            <a:ext cx="2455039" cy="5395437"/>
          </a:xfrm>
          <a:prstGeom prst="rect">
            <a:avLst/>
          </a:prstGeom>
          <a:ln>
            <a:noFill/>
          </a:ln>
          <a:extLst>
            <a:ext uri="{53640926-AAD7-44D8-BBD7-CCE9431645EC}">
              <a14:shadowObscured xmlns:a14="http://schemas.microsoft.com/office/drawing/2010/main"/>
            </a:ext>
          </a:extLst>
        </p:spPr>
      </p:pic>
      <p:sp>
        <p:nvSpPr>
          <p:cNvPr id="5" name="Arrow: Down 4">
            <a:extLst>
              <a:ext uri="{FF2B5EF4-FFF2-40B4-BE49-F238E27FC236}">
                <a16:creationId xmlns:a16="http://schemas.microsoft.com/office/drawing/2014/main" id="{AEB8305A-B2E8-110A-5B60-BCF2BE9F1717}"/>
              </a:ext>
            </a:extLst>
          </p:cNvPr>
          <p:cNvSpPr/>
          <p:nvPr/>
        </p:nvSpPr>
        <p:spPr>
          <a:xfrm rot="5400000">
            <a:off x="7003045" y="1363743"/>
            <a:ext cx="385223" cy="2787303"/>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Arrow: Down 5">
            <a:extLst>
              <a:ext uri="{FF2B5EF4-FFF2-40B4-BE49-F238E27FC236}">
                <a16:creationId xmlns:a16="http://schemas.microsoft.com/office/drawing/2014/main" id="{E5D003CB-18DC-67AA-4C83-7BE7950EA065}"/>
              </a:ext>
            </a:extLst>
          </p:cNvPr>
          <p:cNvSpPr/>
          <p:nvPr/>
        </p:nvSpPr>
        <p:spPr>
          <a:xfrm rot="5400000">
            <a:off x="6916771" y="-311126"/>
            <a:ext cx="385223" cy="2787303"/>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Arrow: Down 6">
            <a:extLst>
              <a:ext uri="{FF2B5EF4-FFF2-40B4-BE49-F238E27FC236}">
                <a16:creationId xmlns:a16="http://schemas.microsoft.com/office/drawing/2014/main" id="{D5863CFC-9F35-DF5A-D1B7-F57F9D4B09B7}"/>
              </a:ext>
            </a:extLst>
          </p:cNvPr>
          <p:cNvSpPr/>
          <p:nvPr/>
        </p:nvSpPr>
        <p:spPr>
          <a:xfrm rot="5400000">
            <a:off x="7090628" y="3346570"/>
            <a:ext cx="369332" cy="2787303"/>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Box 9">
            <a:extLst>
              <a:ext uri="{FF2B5EF4-FFF2-40B4-BE49-F238E27FC236}">
                <a16:creationId xmlns:a16="http://schemas.microsoft.com/office/drawing/2014/main" id="{7CF65EE0-7667-5788-4886-DBB6DA6F710C}"/>
              </a:ext>
            </a:extLst>
          </p:cNvPr>
          <p:cNvSpPr txBox="1"/>
          <p:nvPr/>
        </p:nvSpPr>
        <p:spPr>
          <a:xfrm>
            <a:off x="6229350" y="2564783"/>
            <a:ext cx="1943100" cy="369332"/>
          </a:xfrm>
          <a:prstGeom prst="rect">
            <a:avLst/>
          </a:prstGeom>
          <a:noFill/>
        </p:spPr>
        <p:txBody>
          <a:bodyPr wrap="square" rtlCol="0">
            <a:spAutoFit/>
          </a:bodyPr>
          <a:lstStyle/>
          <a:p>
            <a:r>
              <a:rPr lang="en-US" dirty="0"/>
              <a:t>PLANT</a:t>
            </a:r>
          </a:p>
        </p:txBody>
      </p:sp>
      <p:sp>
        <p:nvSpPr>
          <p:cNvPr id="11" name="TextBox 10">
            <a:extLst>
              <a:ext uri="{FF2B5EF4-FFF2-40B4-BE49-F238E27FC236}">
                <a16:creationId xmlns:a16="http://schemas.microsoft.com/office/drawing/2014/main" id="{A817AA72-5C00-FE77-4330-94F7341FF78C}"/>
              </a:ext>
            </a:extLst>
          </p:cNvPr>
          <p:cNvSpPr txBox="1"/>
          <p:nvPr/>
        </p:nvSpPr>
        <p:spPr>
          <a:xfrm>
            <a:off x="6362700" y="4555556"/>
            <a:ext cx="1352550" cy="369332"/>
          </a:xfrm>
          <a:prstGeom prst="rect">
            <a:avLst/>
          </a:prstGeom>
          <a:noFill/>
        </p:spPr>
        <p:txBody>
          <a:bodyPr wrap="square" rtlCol="0">
            <a:spAutoFit/>
          </a:bodyPr>
          <a:lstStyle/>
          <a:p>
            <a:r>
              <a:rPr lang="en-US" dirty="0"/>
              <a:t>WATER</a:t>
            </a:r>
          </a:p>
        </p:txBody>
      </p:sp>
      <p:sp>
        <p:nvSpPr>
          <p:cNvPr id="12" name="TextBox 11">
            <a:extLst>
              <a:ext uri="{FF2B5EF4-FFF2-40B4-BE49-F238E27FC236}">
                <a16:creationId xmlns:a16="http://schemas.microsoft.com/office/drawing/2014/main" id="{6F0F66A9-E638-7FA6-A43B-D3D7A2E359FC}"/>
              </a:ext>
            </a:extLst>
          </p:cNvPr>
          <p:cNvSpPr txBox="1"/>
          <p:nvPr/>
        </p:nvSpPr>
        <p:spPr>
          <a:xfrm>
            <a:off x="6096000" y="889912"/>
            <a:ext cx="1495425" cy="369332"/>
          </a:xfrm>
          <a:prstGeom prst="rect">
            <a:avLst/>
          </a:prstGeom>
          <a:noFill/>
        </p:spPr>
        <p:txBody>
          <a:bodyPr wrap="square" rtlCol="0">
            <a:spAutoFit/>
          </a:bodyPr>
          <a:lstStyle/>
          <a:p>
            <a:r>
              <a:rPr lang="en-US" dirty="0"/>
              <a:t>GROW</a:t>
            </a:r>
          </a:p>
        </p:txBody>
      </p:sp>
    </p:spTree>
    <p:extLst>
      <p:ext uri="{BB962C8B-B14F-4D97-AF65-F5344CB8AC3E}">
        <p14:creationId xmlns:p14="http://schemas.microsoft.com/office/powerpoint/2010/main" val="2656895439"/>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EDC0-1E62-2E9F-8DFE-F0E68B57BF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86384B-BAFE-E03C-C4EC-43097CFF8D70}"/>
              </a:ext>
            </a:extLst>
          </p:cNvPr>
          <p:cNvSpPr>
            <a:spLocks noGrp="1"/>
          </p:cNvSpPr>
          <p:nvPr>
            <p:ph sz="half" idx="1"/>
          </p:nvPr>
        </p:nvSpPr>
        <p:spPr/>
        <p:txBody>
          <a:bodyPr/>
          <a:lstStyle/>
          <a:p>
            <a:r>
              <a:rPr lang="en-US" dirty="0"/>
              <a:t>“A seed neither fears light nor darkness, but uses both to grow.” ― </a:t>
            </a:r>
            <a:r>
              <a:rPr lang="en-US" dirty="0" err="1"/>
              <a:t>Matshona</a:t>
            </a:r>
            <a:r>
              <a:rPr lang="en-US" dirty="0"/>
              <a:t> Dhliwayo</a:t>
            </a:r>
            <a:br>
              <a:rPr lang="en-US" dirty="0"/>
            </a:br>
            <a:endParaRPr lang="en-US" dirty="0"/>
          </a:p>
        </p:txBody>
      </p:sp>
      <p:sp>
        <p:nvSpPr>
          <p:cNvPr id="4" name="Content Placeholder 3">
            <a:extLst>
              <a:ext uri="{FF2B5EF4-FFF2-40B4-BE49-F238E27FC236}">
                <a16:creationId xmlns:a16="http://schemas.microsoft.com/office/drawing/2014/main" id="{8DF028FF-FC1E-C064-DF57-1AF3E3EB5AAB}"/>
              </a:ext>
            </a:extLst>
          </p:cNvPr>
          <p:cNvSpPr>
            <a:spLocks noGrp="1"/>
          </p:cNvSpPr>
          <p:nvPr>
            <p:ph sz="half" idx="2"/>
          </p:nvPr>
        </p:nvSpPr>
        <p:spPr/>
        <p:txBody>
          <a:bodyPr/>
          <a:lstStyle/>
          <a:p>
            <a:r>
              <a:rPr lang="en-US" dirty="0"/>
              <a:t>“A seed houses generation of seeds and can also feed generations of man.” ― Oscar </a:t>
            </a:r>
            <a:r>
              <a:rPr lang="en-US" dirty="0" err="1"/>
              <a:t>Bimpong</a:t>
            </a:r>
            <a:endParaRPr lang="en-US" dirty="0"/>
          </a:p>
          <a:p>
            <a:endParaRPr lang="en-US" dirty="0"/>
          </a:p>
        </p:txBody>
      </p:sp>
      <p:pic>
        <p:nvPicPr>
          <p:cNvPr id="4098" name="Picture 2">
            <a:extLst>
              <a:ext uri="{FF2B5EF4-FFF2-40B4-BE49-F238E27FC236}">
                <a16:creationId xmlns:a16="http://schemas.microsoft.com/office/drawing/2014/main" id="{456DE165-65CE-2521-72CA-F950C174B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3837" y="3679784"/>
            <a:ext cx="3976688" cy="2813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30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F7195-537A-04F0-0EDB-15D92C6FE38D}"/>
              </a:ext>
            </a:extLst>
          </p:cNvPr>
          <p:cNvSpPr>
            <a:spLocks noGrp="1"/>
          </p:cNvSpPr>
          <p:nvPr>
            <p:ph type="title"/>
          </p:nvPr>
        </p:nvSpPr>
        <p:spPr>
          <a:xfrm>
            <a:off x="640080" y="325369"/>
            <a:ext cx="4368602" cy="1956841"/>
          </a:xfrm>
        </p:spPr>
        <p:txBody>
          <a:bodyPr anchor="b">
            <a:normAutofit/>
          </a:bodyPr>
          <a:lstStyle/>
          <a:p>
            <a:r>
              <a:rPr lang="en-US" sz="5400"/>
              <a:t>I Peter 2:2 (KJV)</a:t>
            </a:r>
          </a:p>
        </p:txBody>
      </p:sp>
      <p:sp>
        <p:nvSpPr>
          <p:cNvPr id="51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A41BB0-F989-BBB4-ED76-71780844359A}"/>
              </a:ext>
            </a:extLst>
          </p:cNvPr>
          <p:cNvSpPr>
            <a:spLocks noGrp="1"/>
          </p:cNvSpPr>
          <p:nvPr>
            <p:ph idx="1"/>
          </p:nvPr>
        </p:nvSpPr>
        <p:spPr>
          <a:xfrm>
            <a:off x="640080" y="2872899"/>
            <a:ext cx="4243589" cy="3320668"/>
          </a:xfrm>
        </p:spPr>
        <p:txBody>
          <a:bodyPr>
            <a:normAutofit/>
          </a:bodyPr>
          <a:lstStyle/>
          <a:p>
            <a:r>
              <a:rPr lang="en-US" sz="2200" b="1" baseline="30000"/>
              <a:t>2 </a:t>
            </a:r>
            <a:r>
              <a:rPr lang="en-US" sz="2200"/>
              <a:t>As newborn babes, desire the sincere milk of the word, that ye may grow thereby:</a:t>
            </a:r>
          </a:p>
          <a:p>
            <a:r>
              <a:rPr lang="en-US" sz="2200"/>
              <a:t>Growth is progressive.</a:t>
            </a:r>
          </a:p>
        </p:txBody>
      </p:sp>
      <p:pic>
        <p:nvPicPr>
          <p:cNvPr id="5122" name="Picture 2">
            <a:extLst>
              <a:ext uri="{FF2B5EF4-FFF2-40B4-BE49-F238E27FC236}">
                <a16:creationId xmlns:a16="http://schemas.microsoft.com/office/drawing/2014/main" id="{B84CD3E5-3744-C9E8-1BAE-FE6D4FAC0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293" r="13839"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93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16157-1391-EB96-A58C-574B7210FF57}"/>
              </a:ext>
            </a:extLst>
          </p:cNvPr>
          <p:cNvSpPr>
            <a:spLocks noGrp="1"/>
          </p:cNvSpPr>
          <p:nvPr>
            <p:ph type="title"/>
          </p:nvPr>
        </p:nvSpPr>
        <p:spPr>
          <a:xfrm>
            <a:off x="481013" y="3752849"/>
            <a:ext cx="3290887" cy="2452687"/>
          </a:xfrm>
        </p:spPr>
        <p:txBody>
          <a:bodyPr anchor="ctr">
            <a:normAutofit/>
          </a:bodyPr>
          <a:lstStyle/>
          <a:p>
            <a:r>
              <a:rPr lang="en-US" sz="3600"/>
              <a:t>GROW IN…. (JAMES 1)</a:t>
            </a:r>
          </a:p>
        </p:txBody>
      </p:sp>
      <p:pic>
        <p:nvPicPr>
          <p:cNvPr id="1026" name="Picture 2">
            <a:extLst>
              <a:ext uri="{FF2B5EF4-FFF2-40B4-BE49-F238E27FC236}">
                <a16:creationId xmlns:a16="http://schemas.microsoft.com/office/drawing/2014/main" id="{602AF683-3150-38B3-A053-8A66397F0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0" b="28127"/>
          <a:stretch>
            <a:fillRect/>
          </a:stretch>
        </p:blipFill>
        <p:spPr bwMode="auto">
          <a:xfrm>
            <a:off x="20" y="-494763"/>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40EAA28-0C1B-449F-AD49-8E4107B54EA4}"/>
              </a:ext>
            </a:extLst>
          </p:cNvPr>
          <p:cNvSpPr>
            <a:spLocks noGrp="1"/>
          </p:cNvSpPr>
          <p:nvPr>
            <p:ph idx="1"/>
          </p:nvPr>
        </p:nvSpPr>
        <p:spPr>
          <a:xfrm>
            <a:off x="2983344" y="3103418"/>
            <a:ext cx="9374911" cy="3639127"/>
          </a:xfrm>
        </p:spPr>
        <p:txBody>
          <a:bodyPr anchor="ctr">
            <a:noAutofit/>
          </a:bodyPr>
          <a:lstStyle/>
          <a:p>
            <a:pPr marL="514350" indent="-514350">
              <a:buFont typeface="+mj-lt"/>
              <a:buAutoNum type="arabicPeriod"/>
            </a:pPr>
            <a:r>
              <a:rPr lang="en-US" sz="2200" dirty="0"/>
              <a:t>How you see and identify yourself (James 1:1, 27)</a:t>
            </a:r>
          </a:p>
          <a:p>
            <a:pPr marL="514350" indent="-514350">
              <a:buFont typeface="+mj-lt"/>
              <a:buAutoNum type="arabicPeriod"/>
            </a:pPr>
            <a:r>
              <a:rPr lang="en-US" sz="2200" dirty="0"/>
              <a:t>The way you look at suffering and trials (James 1:2-4)</a:t>
            </a:r>
          </a:p>
          <a:p>
            <a:pPr marL="514350" indent="-514350">
              <a:buFont typeface="+mj-lt"/>
              <a:buAutoNum type="arabicPeriod"/>
            </a:pPr>
            <a:r>
              <a:rPr lang="en-US" sz="2200" dirty="0"/>
              <a:t>Faith so you automatically pray to God daily (James 1:5-8)</a:t>
            </a:r>
          </a:p>
          <a:p>
            <a:pPr marL="514350" indent="-514350">
              <a:buFont typeface="+mj-lt"/>
              <a:buAutoNum type="arabicPeriod"/>
            </a:pPr>
            <a:r>
              <a:rPr lang="en-US" sz="2200" dirty="0"/>
              <a:t>Proper perspective of life with humility (James 1:9-11)</a:t>
            </a:r>
          </a:p>
          <a:p>
            <a:pPr marL="514350" indent="-514350">
              <a:buFont typeface="+mj-lt"/>
              <a:buAutoNum type="arabicPeriod"/>
            </a:pPr>
            <a:r>
              <a:rPr lang="en-US" sz="2200" dirty="0"/>
              <a:t>Seeing God as a good Father that is helping you. (James 1:12-18)</a:t>
            </a:r>
          </a:p>
          <a:p>
            <a:pPr marL="514350" indent="-514350">
              <a:buFont typeface="+mj-lt"/>
              <a:buAutoNum type="arabicPeriod"/>
            </a:pPr>
            <a:r>
              <a:rPr lang="en-US" sz="2200" dirty="0"/>
              <a:t>Appreciation for the strength and challenge of scripture (James 1:19-21)</a:t>
            </a:r>
          </a:p>
          <a:p>
            <a:pPr marL="514350" indent="-514350">
              <a:buFont typeface="+mj-lt"/>
              <a:buAutoNum type="arabicPeriod"/>
            </a:pPr>
            <a:r>
              <a:rPr lang="en-US" sz="2200" dirty="0"/>
              <a:t>Urgency in putting into action what you read (James 1:22-24)</a:t>
            </a:r>
          </a:p>
          <a:p>
            <a:pPr marL="514350" indent="-514350">
              <a:buFont typeface="+mj-lt"/>
              <a:buAutoNum type="arabicPeriod"/>
            </a:pPr>
            <a:r>
              <a:rPr lang="en-US" sz="2200" dirty="0"/>
              <a:t>Connecting religion with the real world (James 1:25-27)</a:t>
            </a:r>
          </a:p>
        </p:txBody>
      </p:sp>
    </p:spTree>
    <p:extLst>
      <p:ext uri="{BB962C8B-B14F-4D97-AF65-F5344CB8AC3E}">
        <p14:creationId xmlns:p14="http://schemas.microsoft.com/office/powerpoint/2010/main" val="92705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2FB83C-023F-6740-D69E-A9262C686505}"/>
            </a:ext>
          </a:extLst>
        </p:cNvPr>
        <p:cNvGrpSpPr/>
        <p:nvPr/>
      </p:nvGrpSpPr>
      <p:grpSpPr>
        <a:xfrm>
          <a:off x="0" y="0"/>
          <a:ext cx="0" cy="0"/>
          <a:chOff x="0" y="0"/>
          <a:chExt cx="0" cy="0"/>
        </a:xfrm>
      </p:grpSpPr>
      <p:pic>
        <p:nvPicPr>
          <p:cNvPr id="3" name="Picture 2" descr="A black and white image of a half moon&#10;&#10;AI-generated content may be incorrect.">
            <a:extLst>
              <a:ext uri="{FF2B5EF4-FFF2-40B4-BE49-F238E27FC236}">
                <a16:creationId xmlns:a16="http://schemas.microsoft.com/office/drawing/2014/main" id="{FE61D2E2-2C73-0AB5-3D61-BB4DAE93DFB4}"/>
              </a:ext>
            </a:extLst>
          </p:cNvPr>
          <p:cNvPicPr>
            <a:picLocks noChangeAspect="1"/>
          </p:cNvPicPr>
          <p:nvPr/>
        </p:nvPicPr>
        <p:blipFill rotWithShape="1">
          <a:blip r:embed="rId2">
            <a:extLst>
              <a:ext uri="{28A0092B-C50C-407E-A947-70E740481C1C}">
                <a14:useLocalDpi xmlns:a14="http://schemas.microsoft.com/office/drawing/2010/main" val="0"/>
              </a:ext>
            </a:extLst>
          </a:blip>
          <a:srcRect b="6619"/>
          <a:stretch>
            <a:fillRect/>
          </a:stretch>
        </p:blipFill>
        <p:spPr bwMode="auto">
          <a:xfrm>
            <a:off x="3523053" y="643466"/>
            <a:ext cx="2455039" cy="5395437"/>
          </a:xfrm>
          <a:prstGeom prst="rect">
            <a:avLst/>
          </a:prstGeom>
          <a:ln>
            <a:noFill/>
          </a:ln>
          <a:extLst>
            <a:ext uri="{53640926-AAD7-44D8-BBD7-CCE9431645EC}">
              <a14:shadowObscured xmlns:a14="http://schemas.microsoft.com/office/drawing/2010/main"/>
            </a:ext>
          </a:extLst>
        </p:spPr>
      </p:pic>
      <p:sp>
        <p:nvSpPr>
          <p:cNvPr id="5" name="Arrow: Down 4">
            <a:extLst>
              <a:ext uri="{FF2B5EF4-FFF2-40B4-BE49-F238E27FC236}">
                <a16:creationId xmlns:a16="http://schemas.microsoft.com/office/drawing/2014/main" id="{0FA0703F-967D-2648-FB62-D618ADD8C305}"/>
              </a:ext>
            </a:extLst>
          </p:cNvPr>
          <p:cNvSpPr/>
          <p:nvPr/>
        </p:nvSpPr>
        <p:spPr>
          <a:xfrm rot="5400000">
            <a:off x="7003045" y="1363743"/>
            <a:ext cx="385223" cy="2787303"/>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Arrow: Down 5">
            <a:extLst>
              <a:ext uri="{FF2B5EF4-FFF2-40B4-BE49-F238E27FC236}">
                <a16:creationId xmlns:a16="http://schemas.microsoft.com/office/drawing/2014/main" id="{60B1383A-06AB-17DF-F93B-03ED2743DADA}"/>
              </a:ext>
            </a:extLst>
          </p:cNvPr>
          <p:cNvSpPr/>
          <p:nvPr/>
        </p:nvSpPr>
        <p:spPr>
          <a:xfrm rot="5400000">
            <a:off x="6916771" y="-311126"/>
            <a:ext cx="385223" cy="2787303"/>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Arrow: Down 6">
            <a:extLst>
              <a:ext uri="{FF2B5EF4-FFF2-40B4-BE49-F238E27FC236}">
                <a16:creationId xmlns:a16="http://schemas.microsoft.com/office/drawing/2014/main" id="{C677CB1A-800A-1D97-D23C-59C05B3F9A63}"/>
              </a:ext>
            </a:extLst>
          </p:cNvPr>
          <p:cNvSpPr/>
          <p:nvPr/>
        </p:nvSpPr>
        <p:spPr>
          <a:xfrm rot="5400000">
            <a:off x="7090628" y="3346570"/>
            <a:ext cx="369332" cy="2787303"/>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Box 9">
            <a:extLst>
              <a:ext uri="{FF2B5EF4-FFF2-40B4-BE49-F238E27FC236}">
                <a16:creationId xmlns:a16="http://schemas.microsoft.com/office/drawing/2014/main" id="{AA329E73-7FBD-6DFF-B264-C5EE4450484C}"/>
              </a:ext>
            </a:extLst>
          </p:cNvPr>
          <p:cNvSpPr txBox="1"/>
          <p:nvPr/>
        </p:nvSpPr>
        <p:spPr>
          <a:xfrm>
            <a:off x="6229350" y="2564783"/>
            <a:ext cx="1943100" cy="369332"/>
          </a:xfrm>
          <a:prstGeom prst="rect">
            <a:avLst/>
          </a:prstGeom>
          <a:noFill/>
        </p:spPr>
        <p:txBody>
          <a:bodyPr wrap="square" rtlCol="0">
            <a:spAutoFit/>
          </a:bodyPr>
          <a:lstStyle/>
          <a:p>
            <a:r>
              <a:rPr lang="en-US" dirty="0"/>
              <a:t>PLANT</a:t>
            </a:r>
          </a:p>
        </p:txBody>
      </p:sp>
      <p:sp>
        <p:nvSpPr>
          <p:cNvPr id="11" name="TextBox 10">
            <a:extLst>
              <a:ext uri="{FF2B5EF4-FFF2-40B4-BE49-F238E27FC236}">
                <a16:creationId xmlns:a16="http://schemas.microsoft.com/office/drawing/2014/main" id="{9A06612C-B385-03D1-9E68-CF45A9AF478A}"/>
              </a:ext>
            </a:extLst>
          </p:cNvPr>
          <p:cNvSpPr txBox="1"/>
          <p:nvPr/>
        </p:nvSpPr>
        <p:spPr>
          <a:xfrm>
            <a:off x="6362700" y="4555556"/>
            <a:ext cx="1352550" cy="369332"/>
          </a:xfrm>
          <a:prstGeom prst="rect">
            <a:avLst/>
          </a:prstGeom>
          <a:noFill/>
        </p:spPr>
        <p:txBody>
          <a:bodyPr wrap="square" rtlCol="0">
            <a:spAutoFit/>
          </a:bodyPr>
          <a:lstStyle/>
          <a:p>
            <a:r>
              <a:rPr lang="en-US" dirty="0"/>
              <a:t>WATER</a:t>
            </a:r>
          </a:p>
        </p:txBody>
      </p:sp>
      <p:sp>
        <p:nvSpPr>
          <p:cNvPr id="12" name="TextBox 11">
            <a:extLst>
              <a:ext uri="{FF2B5EF4-FFF2-40B4-BE49-F238E27FC236}">
                <a16:creationId xmlns:a16="http://schemas.microsoft.com/office/drawing/2014/main" id="{077A082F-569C-9AC9-368C-F26676DBF384}"/>
              </a:ext>
            </a:extLst>
          </p:cNvPr>
          <p:cNvSpPr txBox="1"/>
          <p:nvPr/>
        </p:nvSpPr>
        <p:spPr>
          <a:xfrm>
            <a:off x="6096000" y="889912"/>
            <a:ext cx="1495425" cy="369332"/>
          </a:xfrm>
          <a:prstGeom prst="rect">
            <a:avLst/>
          </a:prstGeom>
          <a:noFill/>
        </p:spPr>
        <p:txBody>
          <a:bodyPr wrap="square" rtlCol="0">
            <a:spAutoFit/>
          </a:bodyPr>
          <a:lstStyle/>
          <a:p>
            <a:r>
              <a:rPr lang="en-US" dirty="0"/>
              <a:t>GROW</a:t>
            </a:r>
          </a:p>
        </p:txBody>
      </p:sp>
      <p:sp>
        <p:nvSpPr>
          <p:cNvPr id="2" name="TextBox 1">
            <a:extLst>
              <a:ext uri="{FF2B5EF4-FFF2-40B4-BE49-F238E27FC236}">
                <a16:creationId xmlns:a16="http://schemas.microsoft.com/office/drawing/2014/main" id="{4829FE3D-EBBF-2236-A4CD-4C751553A0C0}"/>
              </a:ext>
            </a:extLst>
          </p:cNvPr>
          <p:cNvSpPr txBox="1"/>
          <p:nvPr/>
        </p:nvSpPr>
        <p:spPr>
          <a:xfrm>
            <a:off x="219456" y="6263640"/>
            <a:ext cx="6656832" cy="369332"/>
          </a:xfrm>
          <a:prstGeom prst="rect">
            <a:avLst/>
          </a:prstGeom>
          <a:noFill/>
        </p:spPr>
        <p:txBody>
          <a:bodyPr wrap="square" rtlCol="0">
            <a:spAutoFit/>
          </a:bodyPr>
          <a:lstStyle/>
          <a:p>
            <a:r>
              <a:rPr lang="en-US" dirty="0"/>
              <a:t>How comfortable are you with growth?</a:t>
            </a:r>
          </a:p>
        </p:txBody>
      </p:sp>
    </p:spTree>
    <p:extLst>
      <p:ext uri="{BB962C8B-B14F-4D97-AF65-F5344CB8AC3E}">
        <p14:creationId xmlns:p14="http://schemas.microsoft.com/office/powerpoint/2010/main" val="354336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5" r="-675"/>
            </a:stretch>
          </a:blipFill>
        </p:spPr>
        <p:txBody>
          <a:bodyPr/>
          <a:lstStyle/>
          <a:p>
            <a:endParaRPr lang="en-US" sz="1200"/>
          </a:p>
        </p:txBody>
      </p:sp>
      <p:grpSp>
        <p:nvGrpSpPr>
          <p:cNvPr id="3" name="Group 3"/>
          <p:cNvGrpSpPr/>
          <p:nvPr/>
        </p:nvGrpSpPr>
        <p:grpSpPr>
          <a:xfrm>
            <a:off x="369137" y="520025"/>
            <a:ext cx="3497195" cy="4988874"/>
            <a:chOff x="0" y="0"/>
            <a:chExt cx="1381608" cy="1970913"/>
          </a:xfrm>
        </p:grpSpPr>
        <p:sp>
          <p:nvSpPr>
            <p:cNvPr id="4" name="Freeform 4"/>
            <p:cNvSpPr/>
            <p:nvPr/>
          </p:nvSpPr>
          <p:spPr>
            <a:xfrm>
              <a:off x="0" y="0"/>
              <a:ext cx="1381608" cy="1970913"/>
            </a:xfrm>
            <a:custGeom>
              <a:avLst/>
              <a:gdLst/>
              <a:ahLst/>
              <a:cxnLst/>
              <a:rect l="l" t="t" r="r" b="b"/>
              <a:pathLst>
                <a:path w="1381608" h="1970913">
                  <a:moveTo>
                    <a:pt x="29517" y="0"/>
                  </a:moveTo>
                  <a:lnTo>
                    <a:pt x="1352091" y="0"/>
                  </a:lnTo>
                  <a:cubicBezTo>
                    <a:pt x="1368393" y="0"/>
                    <a:pt x="1381608" y="13215"/>
                    <a:pt x="1381608" y="29517"/>
                  </a:cubicBezTo>
                  <a:lnTo>
                    <a:pt x="1381608" y="1941397"/>
                  </a:lnTo>
                  <a:cubicBezTo>
                    <a:pt x="1381608" y="1957698"/>
                    <a:pt x="1368393" y="1970913"/>
                    <a:pt x="1352091" y="1970913"/>
                  </a:cubicBezTo>
                  <a:lnTo>
                    <a:pt x="29517" y="1970913"/>
                  </a:lnTo>
                  <a:cubicBezTo>
                    <a:pt x="13215" y="1970913"/>
                    <a:pt x="0" y="1957698"/>
                    <a:pt x="0" y="1941397"/>
                  </a:cubicBezTo>
                  <a:lnTo>
                    <a:pt x="0" y="29517"/>
                  </a:lnTo>
                  <a:cubicBezTo>
                    <a:pt x="0" y="13215"/>
                    <a:pt x="13215" y="0"/>
                    <a:pt x="29517" y="0"/>
                  </a:cubicBezTo>
                  <a:close/>
                </a:path>
              </a:pathLst>
            </a:custGeom>
            <a:solidFill>
              <a:srgbClr val="FFFFFF"/>
            </a:solidFill>
            <a:ln w="57150" cap="sq">
              <a:solidFill>
                <a:srgbClr val="000000"/>
              </a:solidFill>
              <a:prstDash val="solid"/>
              <a:miter/>
            </a:ln>
          </p:spPr>
          <p:txBody>
            <a:bodyPr/>
            <a:lstStyle/>
            <a:p>
              <a:endParaRPr lang="en-US" sz="1200"/>
            </a:p>
          </p:txBody>
        </p:sp>
        <p:sp>
          <p:nvSpPr>
            <p:cNvPr id="5" name="TextBox 5"/>
            <p:cNvSpPr txBox="1"/>
            <p:nvPr/>
          </p:nvSpPr>
          <p:spPr>
            <a:xfrm>
              <a:off x="0" y="-38100"/>
              <a:ext cx="1381608" cy="2009013"/>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6" name="Group 6"/>
          <p:cNvGrpSpPr/>
          <p:nvPr/>
        </p:nvGrpSpPr>
        <p:grpSpPr>
          <a:xfrm>
            <a:off x="8248705" y="520783"/>
            <a:ext cx="3497195" cy="2420977"/>
            <a:chOff x="0" y="0"/>
            <a:chExt cx="1381608" cy="956435"/>
          </a:xfrm>
        </p:grpSpPr>
        <p:sp>
          <p:nvSpPr>
            <p:cNvPr id="7" name="Freeform 7"/>
            <p:cNvSpPr/>
            <p:nvPr/>
          </p:nvSpPr>
          <p:spPr>
            <a:xfrm>
              <a:off x="0" y="0"/>
              <a:ext cx="1381608" cy="956435"/>
            </a:xfrm>
            <a:custGeom>
              <a:avLst/>
              <a:gdLst/>
              <a:ahLst/>
              <a:cxnLst/>
              <a:rect l="l" t="t" r="r" b="b"/>
              <a:pathLst>
                <a:path w="1381608" h="956435">
                  <a:moveTo>
                    <a:pt x="29517" y="0"/>
                  </a:moveTo>
                  <a:lnTo>
                    <a:pt x="1352091" y="0"/>
                  </a:lnTo>
                  <a:cubicBezTo>
                    <a:pt x="1368393" y="0"/>
                    <a:pt x="1381608" y="13215"/>
                    <a:pt x="1381608" y="29517"/>
                  </a:cubicBezTo>
                  <a:lnTo>
                    <a:pt x="1381608" y="926919"/>
                  </a:lnTo>
                  <a:cubicBezTo>
                    <a:pt x="1381608" y="943220"/>
                    <a:pt x="1368393" y="956435"/>
                    <a:pt x="1352091" y="956435"/>
                  </a:cubicBezTo>
                  <a:lnTo>
                    <a:pt x="29517" y="956435"/>
                  </a:lnTo>
                  <a:cubicBezTo>
                    <a:pt x="13215" y="956435"/>
                    <a:pt x="0" y="943220"/>
                    <a:pt x="0" y="926919"/>
                  </a:cubicBezTo>
                  <a:lnTo>
                    <a:pt x="0" y="29517"/>
                  </a:lnTo>
                  <a:cubicBezTo>
                    <a:pt x="0" y="13215"/>
                    <a:pt x="13215" y="0"/>
                    <a:pt x="29517" y="0"/>
                  </a:cubicBezTo>
                  <a:close/>
                </a:path>
              </a:pathLst>
            </a:custGeom>
            <a:solidFill>
              <a:srgbClr val="FFFFFF"/>
            </a:solidFill>
            <a:ln w="57150" cap="sq">
              <a:solidFill>
                <a:srgbClr val="000000"/>
              </a:solidFill>
              <a:prstDash val="solid"/>
              <a:miter/>
            </a:ln>
          </p:spPr>
          <p:txBody>
            <a:bodyPr/>
            <a:lstStyle/>
            <a:p>
              <a:endParaRPr lang="en-US" sz="1200"/>
            </a:p>
          </p:txBody>
        </p:sp>
        <p:sp>
          <p:nvSpPr>
            <p:cNvPr id="8" name="TextBox 8"/>
            <p:cNvSpPr txBox="1"/>
            <p:nvPr/>
          </p:nvSpPr>
          <p:spPr>
            <a:xfrm>
              <a:off x="0" y="-38100"/>
              <a:ext cx="1381608" cy="994535"/>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9" name="Group 9"/>
          <p:cNvGrpSpPr/>
          <p:nvPr/>
        </p:nvGrpSpPr>
        <p:grpSpPr>
          <a:xfrm>
            <a:off x="8248705" y="3786777"/>
            <a:ext cx="3497195" cy="2828723"/>
            <a:chOff x="0" y="0"/>
            <a:chExt cx="1381608" cy="1117520"/>
          </a:xfrm>
        </p:grpSpPr>
        <p:sp>
          <p:nvSpPr>
            <p:cNvPr id="10" name="Freeform 10"/>
            <p:cNvSpPr/>
            <p:nvPr/>
          </p:nvSpPr>
          <p:spPr>
            <a:xfrm>
              <a:off x="0" y="0"/>
              <a:ext cx="1381608" cy="1117520"/>
            </a:xfrm>
            <a:custGeom>
              <a:avLst/>
              <a:gdLst/>
              <a:ahLst/>
              <a:cxnLst/>
              <a:rect l="l" t="t" r="r" b="b"/>
              <a:pathLst>
                <a:path w="1381608" h="1117520">
                  <a:moveTo>
                    <a:pt x="29517" y="0"/>
                  </a:moveTo>
                  <a:lnTo>
                    <a:pt x="1352091" y="0"/>
                  </a:lnTo>
                  <a:cubicBezTo>
                    <a:pt x="1368393" y="0"/>
                    <a:pt x="1381608" y="13215"/>
                    <a:pt x="1381608" y="29517"/>
                  </a:cubicBezTo>
                  <a:lnTo>
                    <a:pt x="1381608" y="1088004"/>
                  </a:lnTo>
                  <a:cubicBezTo>
                    <a:pt x="1381608" y="1104305"/>
                    <a:pt x="1368393" y="1117520"/>
                    <a:pt x="1352091" y="1117520"/>
                  </a:cubicBezTo>
                  <a:lnTo>
                    <a:pt x="29517" y="1117520"/>
                  </a:lnTo>
                  <a:cubicBezTo>
                    <a:pt x="13215" y="1117520"/>
                    <a:pt x="0" y="1104305"/>
                    <a:pt x="0" y="1088004"/>
                  </a:cubicBezTo>
                  <a:lnTo>
                    <a:pt x="0" y="29517"/>
                  </a:lnTo>
                  <a:cubicBezTo>
                    <a:pt x="0" y="13215"/>
                    <a:pt x="13215" y="0"/>
                    <a:pt x="29517" y="0"/>
                  </a:cubicBezTo>
                  <a:close/>
                </a:path>
              </a:pathLst>
            </a:custGeom>
            <a:solidFill>
              <a:srgbClr val="FFFFFF"/>
            </a:solidFill>
            <a:ln w="57150" cap="sq">
              <a:solidFill>
                <a:srgbClr val="000000"/>
              </a:solidFill>
              <a:prstDash val="solid"/>
              <a:miter/>
            </a:ln>
          </p:spPr>
          <p:txBody>
            <a:bodyPr/>
            <a:lstStyle/>
            <a:p>
              <a:endParaRPr lang="en-US" sz="1200"/>
            </a:p>
          </p:txBody>
        </p:sp>
        <p:sp>
          <p:nvSpPr>
            <p:cNvPr id="11" name="TextBox 11"/>
            <p:cNvSpPr txBox="1"/>
            <p:nvPr/>
          </p:nvSpPr>
          <p:spPr>
            <a:xfrm>
              <a:off x="0" y="-38100"/>
              <a:ext cx="1381608" cy="1155620"/>
            </a:xfrm>
            <a:prstGeom prst="rect">
              <a:avLst/>
            </a:prstGeom>
          </p:spPr>
          <p:txBody>
            <a:bodyPr lIns="33867" tIns="33867" rIns="33867" bIns="33867" rtlCol="0" anchor="ctr"/>
            <a:lstStyle/>
            <a:p>
              <a:pPr algn="ctr">
                <a:lnSpc>
                  <a:spcPts val="1773"/>
                </a:lnSpc>
                <a:spcBef>
                  <a:spcPct val="0"/>
                </a:spcBef>
              </a:pPr>
              <a:endParaRPr sz="1200"/>
            </a:p>
          </p:txBody>
        </p:sp>
      </p:grpSp>
      <p:sp>
        <p:nvSpPr>
          <p:cNvPr id="12" name="Freeform 12"/>
          <p:cNvSpPr/>
          <p:nvPr/>
        </p:nvSpPr>
        <p:spPr>
          <a:xfrm>
            <a:off x="3663500" y="685800"/>
            <a:ext cx="4865000" cy="6267311"/>
          </a:xfrm>
          <a:custGeom>
            <a:avLst/>
            <a:gdLst/>
            <a:ahLst/>
            <a:cxnLst/>
            <a:rect l="l" t="t" r="r" b="b"/>
            <a:pathLst>
              <a:path w="7297500" h="9400966">
                <a:moveTo>
                  <a:pt x="0" y="0"/>
                </a:moveTo>
                <a:lnTo>
                  <a:pt x="7297500" y="0"/>
                </a:lnTo>
                <a:lnTo>
                  <a:pt x="7297500" y="9400966"/>
                </a:lnTo>
                <a:lnTo>
                  <a:pt x="0" y="9400966"/>
                </a:lnTo>
                <a:lnTo>
                  <a:pt x="0" y="0"/>
                </a:lnTo>
                <a:close/>
              </a:path>
            </a:pathLst>
          </a:custGeom>
          <a:blipFill>
            <a:blip r:embed="rId3"/>
            <a:stretch>
              <a:fillRect/>
            </a:stretch>
          </a:blipFill>
        </p:spPr>
        <p:txBody>
          <a:bodyPr/>
          <a:lstStyle/>
          <a:p>
            <a:endParaRPr lang="en-US" sz="1200"/>
          </a:p>
        </p:txBody>
      </p:sp>
      <p:pic>
        <p:nvPicPr>
          <p:cNvPr id="13" name="Picture 13"/>
          <p:cNvPicPr>
            <a:picLocks noChangeAspect="1"/>
          </p:cNvPicPr>
          <p:nvPr/>
        </p:nvPicPr>
        <p:blipFill>
          <a:blip r:embed="rId4"/>
          <a:srcRect/>
          <a:stretch>
            <a:fillRect/>
          </a:stretch>
        </p:blipFill>
        <p:spPr>
          <a:xfrm>
            <a:off x="4454027" y="5201138"/>
            <a:ext cx="351141" cy="365773"/>
          </a:xfrm>
          <a:prstGeom prst="rect">
            <a:avLst/>
          </a:prstGeom>
        </p:spPr>
      </p:pic>
      <p:pic>
        <p:nvPicPr>
          <p:cNvPr id="14" name="Picture 14"/>
          <p:cNvPicPr>
            <a:picLocks noChangeAspect="1"/>
          </p:cNvPicPr>
          <p:nvPr/>
        </p:nvPicPr>
        <p:blipFill>
          <a:blip r:embed="rId4"/>
          <a:srcRect/>
          <a:stretch>
            <a:fillRect/>
          </a:stretch>
        </p:blipFill>
        <p:spPr>
          <a:xfrm flipH="1">
            <a:off x="7701772" y="4199308"/>
            <a:ext cx="351141" cy="365773"/>
          </a:xfrm>
          <a:prstGeom prst="rect">
            <a:avLst/>
          </a:prstGeom>
        </p:spPr>
      </p:pic>
      <p:sp>
        <p:nvSpPr>
          <p:cNvPr id="15" name="TextBox 15"/>
          <p:cNvSpPr txBox="1"/>
          <p:nvPr/>
        </p:nvSpPr>
        <p:spPr>
          <a:xfrm>
            <a:off x="369137" y="535256"/>
            <a:ext cx="3405030" cy="4765151"/>
          </a:xfrm>
          <a:prstGeom prst="rect">
            <a:avLst/>
          </a:prstGeom>
        </p:spPr>
        <p:txBody>
          <a:bodyPr lIns="0" tIns="0" rIns="0" bIns="0" rtlCol="0" anchor="t">
            <a:spAutoFit/>
          </a:bodyPr>
          <a:lstStyle/>
          <a:p>
            <a:pPr algn="ctr">
              <a:lnSpc>
                <a:spcPts val="2289"/>
              </a:lnSpc>
              <a:spcBef>
                <a:spcPct val="0"/>
              </a:spcBef>
            </a:pPr>
            <a:r>
              <a:rPr lang="en-US" sz="1635" b="1">
                <a:solidFill>
                  <a:srgbClr val="000000"/>
                </a:solidFill>
                <a:latin typeface="Bricolage Grotesque Bold"/>
                <a:ea typeface="Bricolage Grotesque Bold"/>
                <a:cs typeface="Bricolage Grotesque Bold"/>
                <a:sym typeface="Bricolage Grotesque Bold"/>
              </a:rPr>
              <a:t>Psalm 1:1-3 </a:t>
            </a:r>
          </a:p>
          <a:p>
            <a:pPr algn="ctr">
              <a:lnSpc>
                <a:spcPts val="2662"/>
              </a:lnSpc>
              <a:spcBef>
                <a:spcPct val="0"/>
              </a:spcBef>
            </a:pPr>
            <a:r>
              <a:rPr lang="en-US" sz="1901">
                <a:solidFill>
                  <a:srgbClr val="000000"/>
                </a:solidFill>
                <a:latin typeface="Bricolage Grotesque"/>
                <a:ea typeface="Bricolage Grotesque"/>
                <a:cs typeface="Bricolage Grotesque"/>
                <a:sym typeface="Bricolage Grotesque"/>
              </a:rPr>
              <a:t>Blessed is the one who does not walk in step with the wicked or stand in the way that sinners take or sit in the company of mockers, 2 but whose delight is in the law of the Lord, and who meditates on his law day and night. 3 That person is like a tree planted by streams of water, which yields its fruit in season and whose leaf does not wither— whatever they do prospers.</a:t>
            </a:r>
          </a:p>
        </p:txBody>
      </p:sp>
      <p:sp>
        <p:nvSpPr>
          <p:cNvPr id="16" name="TextBox 16"/>
          <p:cNvSpPr txBox="1"/>
          <p:nvPr/>
        </p:nvSpPr>
        <p:spPr>
          <a:xfrm>
            <a:off x="8248705" y="641350"/>
            <a:ext cx="3497195" cy="2047420"/>
          </a:xfrm>
          <a:prstGeom prst="rect">
            <a:avLst/>
          </a:prstGeom>
        </p:spPr>
        <p:txBody>
          <a:bodyPr lIns="0" tIns="0" rIns="0" bIns="0" rtlCol="0" anchor="t">
            <a:spAutoFit/>
          </a:bodyPr>
          <a:lstStyle/>
          <a:p>
            <a:pPr algn="ctr">
              <a:lnSpc>
                <a:spcPts val="2706"/>
              </a:lnSpc>
              <a:spcBef>
                <a:spcPct val="0"/>
              </a:spcBef>
            </a:pPr>
            <a:r>
              <a:rPr lang="en-US" sz="1933" b="1">
                <a:solidFill>
                  <a:srgbClr val="000000"/>
                </a:solidFill>
                <a:latin typeface="Bricolage Grotesque Bold"/>
                <a:ea typeface="Bricolage Grotesque Bold"/>
                <a:cs typeface="Bricolage Grotesque Bold"/>
                <a:sym typeface="Bricolage Grotesque Bold"/>
              </a:rPr>
              <a:t>Luke 17:6 </a:t>
            </a:r>
          </a:p>
          <a:p>
            <a:pPr algn="ctr">
              <a:lnSpc>
                <a:spcPts val="2706"/>
              </a:lnSpc>
              <a:spcBef>
                <a:spcPct val="0"/>
              </a:spcBef>
            </a:pPr>
            <a:r>
              <a:rPr lang="en-US" sz="1933">
                <a:solidFill>
                  <a:srgbClr val="000000"/>
                </a:solidFill>
                <a:latin typeface="Bricolage Grotesque"/>
                <a:ea typeface="Bricolage Grotesque"/>
                <a:cs typeface="Bricolage Grotesque"/>
                <a:sym typeface="Bricolage Grotesque"/>
              </a:rPr>
              <a:t>6 He replied, “If you have faith as small as a mustard seed, you can say to this mulberry tree, ‘Be uprooted and planted in the sea,’ and it will obey you.</a:t>
            </a:r>
          </a:p>
        </p:txBody>
      </p:sp>
      <p:sp>
        <p:nvSpPr>
          <p:cNvPr id="17" name="TextBox 17"/>
          <p:cNvSpPr txBox="1"/>
          <p:nvPr/>
        </p:nvSpPr>
        <p:spPr>
          <a:xfrm>
            <a:off x="8281680" y="3771969"/>
            <a:ext cx="3431245" cy="2537233"/>
          </a:xfrm>
          <a:prstGeom prst="rect">
            <a:avLst/>
          </a:prstGeom>
        </p:spPr>
        <p:txBody>
          <a:bodyPr lIns="0" tIns="0" rIns="0" bIns="0" rtlCol="0" anchor="t">
            <a:spAutoFit/>
          </a:bodyPr>
          <a:lstStyle/>
          <a:p>
            <a:pPr algn="ctr">
              <a:lnSpc>
                <a:spcPts val="2519"/>
              </a:lnSpc>
              <a:spcBef>
                <a:spcPct val="0"/>
              </a:spcBef>
            </a:pPr>
            <a:r>
              <a:rPr lang="en-US" sz="1799" b="1">
                <a:solidFill>
                  <a:srgbClr val="000000"/>
                </a:solidFill>
                <a:latin typeface="Bricolage Grotesque Bold"/>
                <a:ea typeface="Bricolage Grotesque Bold"/>
                <a:cs typeface="Bricolage Grotesque Bold"/>
                <a:sym typeface="Bricolage Grotesque Bold"/>
              </a:rPr>
              <a:t>Isaiah 53:10</a:t>
            </a:r>
          </a:p>
          <a:p>
            <a:pPr algn="ctr">
              <a:lnSpc>
                <a:spcPts val="2519"/>
              </a:lnSpc>
              <a:spcBef>
                <a:spcPct val="0"/>
              </a:spcBef>
            </a:pPr>
            <a:r>
              <a:rPr lang="en-US" sz="1799">
                <a:solidFill>
                  <a:srgbClr val="000000"/>
                </a:solidFill>
                <a:latin typeface="Bricolage Grotesque"/>
                <a:ea typeface="Bricolage Grotesque"/>
                <a:cs typeface="Bricolage Grotesque"/>
                <a:sym typeface="Bricolage Grotesque"/>
              </a:rPr>
              <a:t>10 Yet it pleased the Lord to bruise him; he hath put him to grief: when thou shalt make his soul an offering for sin, he shall see his seed, he shall prolong his days, and the pleasure of the Lord shall prosper in his hand.</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FB6FCB6-53CF-6C62-12EC-3EA32CD32A7D}"/>
              </a:ext>
            </a:extLst>
          </p:cNvPr>
          <p:cNvPicPr>
            <a:picLocks noChangeAspect="1"/>
          </p:cNvPicPr>
          <p:nvPr/>
        </p:nvPicPr>
        <p:blipFill>
          <a:blip r:embed="rId2">
            <a:alphaModFix amt="60000"/>
          </a:blip>
          <a:srcRect/>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85FE1398-9A9F-111A-58D5-F2F25C76D27D}"/>
              </a:ext>
            </a:extLst>
          </p:cNvPr>
          <p:cNvSpPr>
            <a:spLocks noGrp="1"/>
          </p:cNvSpPr>
          <p:nvPr>
            <p:ph type="title"/>
          </p:nvPr>
        </p:nvSpPr>
        <p:spPr>
          <a:xfrm>
            <a:off x="838200" y="914402"/>
            <a:ext cx="10515600" cy="2985923"/>
          </a:xfrm>
        </p:spPr>
        <p:txBody>
          <a:bodyPr vert="horz" lIns="91440" tIns="45720" rIns="91440" bIns="45720" rtlCol="0" anchor="b">
            <a:normAutofit/>
          </a:bodyPr>
          <a:lstStyle/>
          <a:p>
            <a:pPr algn="ctr"/>
            <a:r>
              <a:rPr lang="en-US" sz="5200">
                <a:solidFill>
                  <a:srgbClr val="FFFFFF"/>
                </a:solidFill>
              </a:rPr>
              <a:t>Every living thing God made was created containing the “seed” needed to reproduce “after his kind.” </a:t>
            </a:r>
          </a:p>
        </p:txBody>
      </p:sp>
    </p:spTree>
    <p:extLst>
      <p:ext uri="{BB962C8B-B14F-4D97-AF65-F5344CB8AC3E}">
        <p14:creationId xmlns:p14="http://schemas.microsoft.com/office/powerpoint/2010/main" val="5796088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9C108B-32E9-2315-12BF-B998376D4753}"/>
              </a:ext>
            </a:extLst>
          </p:cNvPr>
          <p:cNvSpPr>
            <a:spLocks noGrp="1"/>
          </p:cNvSpPr>
          <p:nvPr>
            <p:ph type="title"/>
          </p:nvPr>
        </p:nvSpPr>
        <p:spPr>
          <a:xfrm>
            <a:off x="572493" y="238539"/>
            <a:ext cx="11018520" cy="1434415"/>
          </a:xfrm>
        </p:spPr>
        <p:txBody>
          <a:bodyPr anchor="b">
            <a:normAutofit/>
          </a:bodyPr>
          <a:lstStyle/>
          <a:p>
            <a:r>
              <a:rPr lang="en-US" sz="5400" dirty="0"/>
              <a:t>Zechariah 8:12-13</a:t>
            </a:r>
          </a:p>
        </p:txBody>
      </p:sp>
      <p:sp>
        <p:nvSpPr>
          <p:cNvPr id="615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F3B581-44AC-1636-4C56-831114353912}"/>
              </a:ext>
            </a:extLst>
          </p:cNvPr>
          <p:cNvSpPr>
            <a:spLocks noGrp="1"/>
          </p:cNvSpPr>
          <p:nvPr>
            <p:ph idx="1"/>
          </p:nvPr>
        </p:nvSpPr>
        <p:spPr>
          <a:xfrm>
            <a:off x="114300" y="1699832"/>
            <a:ext cx="7171745" cy="4490656"/>
          </a:xfrm>
        </p:spPr>
        <p:txBody>
          <a:bodyPr anchor="t">
            <a:noAutofit/>
          </a:bodyPr>
          <a:lstStyle/>
          <a:p>
            <a:r>
              <a:rPr lang="en-US" sz="2000" b="1" dirty="0"/>
              <a:t>KJV</a:t>
            </a:r>
            <a:r>
              <a:rPr lang="en-US" sz="2000" dirty="0"/>
              <a:t>  - </a:t>
            </a:r>
            <a:r>
              <a:rPr lang="en-US" sz="2000" b="1" i="1" baseline="30000" dirty="0"/>
              <a:t>12 </a:t>
            </a:r>
            <a:r>
              <a:rPr lang="en-US" sz="2000" i="1" dirty="0"/>
              <a:t>For the seed shall be prosperous; the vine shall give her fruit, and the ground shall give her increase, and the heavens shall give their dew; and I will cause the remnant of this people to possess all these things. </a:t>
            </a:r>
            <a:r>
              <a:rPr lang="en-US" sz="2000" b="1" i="1" baseline="30000" dirty="0"/>
              <a:t>13 </a:t>
            </a:r>
            <a:r>
              <a:rPr lang="en-US" sz="2000" i="1" dirty="0"/>
              <a:t>And it shall come to pass, that as ye were a curse among the heathen, O house of Judah, and house of Israel; so will I save you, and ye shall be a blessing: fear not, but let your hands be strong.</a:t>
            </a:r>
          </a:p>
          <a:p>
            <a:endParaRPr lang="en-US" sz="2000" dirty="0"/>
          </a:p>
          <a:p>
            <a:r>
              <a:rPr lang="en-US" sz="2000" b="1" dirty="0"/>
              <a:t>NLT</a:t>
            </a:r>
            <a:r>
              <a:rPr lang="en-US" sz="2000" dirty="0"/>
              <a:t> - </a:t>
            </a:r>
            <a:r>
              <a:rPr lang="en-US" sz="2000" b="1" i="1" baseline="30000" dirty="0"/>
              <a:t>12 </a:t>
            </a:r>
            <a:r>
              <a:rPr lang="en-US" sz="2000" i="1" dirty="0"/>
              <a:t>For I am planting seeds of peace and prosperity among you. The grapevines will be heavy with fruit. The earth will produce its crops, and the heavens will release the dew. Once more I will cause the remnant in Judah and Israel to inherit these blessings. </a:t>
            </a:r>
            <a:r>
              <a:rPr lang="en-US" sz="2000" b="1" i="1" baseline="30000" dirty="0"/>
              <a:t>13 </a:t>
            </a:r>
            <a:r>
              <a:rPr lang="en-US" sz="2000" i="1" dirty="0"/>
              <a:t>Among the other nations, Judah and Israel became symbols of a cursed nation. But no longer! Now I will rescue you and make you both a symbol and a source of blessing. So don’t be afraid. Be strong, and get on with rebuilding the Temple!</a:t>
            </a:r>
          </a:p>
        </p:txBody>
      </p:sp>
      <p:pic>
        <p:nvPicPr>
          <p:cNvPr id="6146" name="Picture 2">
            <a:extLst>
              <a:ext uri="{FF2B5EF4-FFF2-40B4-BE49-F238E27FC236}">
                <a16:creationId xmlns:a16="http://schemas.microsoft.com/office/drawing/2014/main" id="{B41E954C-E0F2-5F9D-8577-6116CFB19B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83" r="8058" b="10423"/>
          <a:stretch>
            <a:fillRect/>
          </a:stretch>
        </p:blipFill>
        <p:spPr bwMode="auto">
          <a:xfrm>
            <a:off x="7286045" y="1983139"/>
            <a:ext cx="4627594" cy="3669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43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5" r="-675"/>
            </a:stretch>
          </a:blipFill>
        </p:spPr>
        <p:txBody>
          <a:bodyPr/>
          <a:lstStyle/>
          <a:p>
            <a:endParaRPr lang="en-US" sz="1200"/>
          </a:p>
        </p:txBody>
      </p:sp>
      <p:sp>
        <p:nvSpPr>
          <p:cNvPr id="3" name="Freeform 3"/>
          <p:cNvSpPr/>
          <p:nvPr/>
        </p:nvSpPr>
        <p:spPr>
          <a:xfrm>
            <a:off x="858387" y="685800"/>
            <a:ext cx="10475227" cy="5486400"/>
          </a:xfrm>
          <a:custGeom>
            <a:avLst/>
            <a:gdLst/>
            <a:ahLst/>
            <a:cxnLst/>
            <a:rect l="l" t="t" r="r" b="b"/>
            <a:pathLst>
              <a:path w="15712840" h="8229600">
                <a:moveTo>
                  <a:pt x="0" y="0"/>
                </a:moveTo>
                <a:lnTo>
                  <a:pt x="15712840" y="0"/>
                </a:lnTo>
                <a:lnTo>
                  <a:pt x="15712840" y="8229600"/>
                </a:lnTo>
                <a:lnTo>
                  <a:pt x="0" y="8229600"/>
                </a:lnTo>
                <a:lnTo>
                  <a:pt x="0" y="0"/>
                </a:lnTo>
                <a:close/>
              </a:path>
            </a:pathLst>
          </a:custGeom>
          <a:blipFill>
            <a:blip r:embed="rId3"/>
            <a:stretch>
              <a:fillRect/>
            </a:stretch>
          </a:blipFill>
        </p:spPr>
        <p:txBody>
          <a:bodyPr/>
          <a:lstStyle/>
          <a:p>
            <a:endParaRPr lang="en-US" sz="1200"/>
          </a:p>
        </p:txBody>
      </p:sp>
      <p:pic>
        <p:nvPicPr>
          <p:cNvPr id="4" name="Picture 4"/>
          <p:cNvPicPr>
            <a:picLocks noChangeAspect="1"/>
          </p:cNvPicPr>
          <p:nvPr/>
        </p:nvPicPr>
        <p:blipFill>
          <a:blip r:embed="rId4"/>
          <a:srcRect/>
          <a:stretch>
            <a:fillRect/>
          </a:stretch>
        </p:blipFill>
        <p:spPr>
          <a:xfrm>
            <a:off x="297327" y="2197541"/>
            <a:ext cx="843424" cy="878567"/>
          </a:xfrm>
          <a:prstGeom prst="rect">
            <a:avLst/>
          </a:prstGeom>
        </p:spPr>
      </p:pic>
      <p:pic>
        <p:nvPicPr>
          <p:cNvPr id="5" name="Picture 5"/>
          <p:cNvPicPr>
            <a:picLocks noChangeAspect="1"/>
          </p:cNvPicPr>
          <p:nvPr/>
        </p:nvPicPr>
        <p:blipFill>
          <a:blip r:embed="rId5"/>
          <a:srcRect/>
          <a:stretch>
            <a:fillRect/>
          </a:stretch>
        </p:blipFill>
        <p:spPr>
          <a:xfrm>
            <a:off x="11161826" y="2919836"/>
            <a:ext cx="849027" cy="827801"/>
          </a:xfrm>
          <a:prstGeom prst="rect">
            <a:avLst/>
          </a:prstGeom>
        </p:spPr>
      </p:pic>
      <p:sp>
        <p:nvSpPr>
          <p:cNvPr id="6" name="TextBox 6"/>
          <p:cNvSpPr txBox="1"/>
          <p:nvPr/>
        </p:nvSpPr>
        <p:spPr>
          <a:xfrm>
            <a:off x="3546512" y="2198310"/>
            <a:ext cx="5098977" cy="1974900"/>
          </a:xfrm>
          <a:prstGeom prst="rect">
            <a:avLst/>
          </a:prstGeom>
        </p:spPr>
        <p:txBody>
          <a:bodyPr lIns="0" tIns="0" rIns="0" bIns="0" rtlCol="0" anchor="t">
            <a:spAutoFit/>
          </a:bodyPr>
          <a:lstStyle/>
          <a:p>
            <a:pPr algn="ctr">
              <a:lnSpc>
                <a:spcPts val="7670"/>
              </a:lnSpc>
            </a:pPr>
            <a:r>
              <a:rPr lang="en-US" sz="6972">
                <a:solidFill>
                  <a:srgbClr val="427738"/>
                </a:solidFill>
                <a:latin typeface="Bobby Jones"/>
                <a:ea typeface="Bobby Jones"/>
                <a:cs typeface="Bobby Jones"/>
                <a:sym typeface="Bobby Jones"/>
              </a:rPr>
              <a:t>Discussion Time!</a:t>
            </a: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5" r="-675"/>
            </a:stretch>
          </a:blipFill>
        </p:spPr>
        <p:txBody>
          <a:bodyPr/>
          <a:lstStyle/>
          <a:p>
            <a:endParaRPr lang="en-US" sz="1200"/>
          </a:p>
        </p:txBody>
      </p:sp>
      <p:grpSp>
        <p:nvGrpSpPr>
          <p:cNvPr id="3" name="Group 3"/>
          <p:cNvGrpSpPr/>
          <p:nvPr/>
        </p:nvGrpSpPr>
        <p:grpSpPr>
          <a:xfrm>
            <a:off x="1987610" y="2722021"/>
            <a:ext cx="8216781" cy="1551339"/>
            <a:chOff x="0" y="0"/>
            <a:chExt cx="3246136" cy="612875"/>
          </a:xfrm>
        </p:grpSpPr>
        <p:sp>
          <p:nvSpPr>
            <p:cNvPr id="4" name="Freeform 4"/>
            <p:cNvSpPr/>
            <p:nvPr/>
          </p:nvSpPr>
          <p:spPr>
            <a:xfrm>
              <a:off x="0" y="0"/>
              <a:ext cx="3246136" cy="612875"/>
            </a:xfrm>
            <a:custGeom>
              <a:avLst/>
              <a:gdLst/>
              <a:ahLst/>
              <a:cxnLst/>
              <a:rect l="l" t="t" r="r" b="b"/>
              <a:pathLst>
                <a:path w="3246136" h="612875">
                  <a:moveTo>
                    <a:pt x="6281" y="0"/>
                  </a:moveTo>
                  <a:lnTo>
                    <a:pt x="3239854" y="0"/>
                  </a:lnTo>
                  <a:cubicBezTo>
                    <a:pt x="3241520" y="0"/>
                    <a:pt x="3243118" y="662"/>
                    <a:pt x="3244296" y="1840"/>
                  </a:cubicBezTo>
                  <a:cubicBezTo>
                    <a:pt x="3245474" y="3018"/>
                    <a:pt x="3246136" y="4615"/>
                    <a:pt x="3246136" y="6281"/>
                  </a:cubicBezTo>
                  <a:lnTo>
                    <a:pt x="3246136" y="606593"/>
                  </a:lnTo>
                  <a:cubicBezTo>
                    <a:pt x="3246136" y="608259"/>
                    <a:pt x="3245474" y="609857"/>
                    <a:pt x="3244296" y="611035"/>
                  </a:cubicBezTo>
                  <a:cubicBezTo>
                    <a:pt x="3243118" y="612213"/>
                    <a:pt x="3241520" y="612875"/>
                    <a:pt x="3239854" y="612875"/>
                  </a:cubicBezTo>
                  <a:lnTo>
                    <a:pt x="6281" y="612875"/>
                  </a:lnTo>
                  <a:cubicBezTo>
                    <a:pt x="4615" y="612875"/>
                    <a:pt x="3018" y="612213"/>
                    <a:pt x="1840" y="611035"/>
                  </a:cubicBezTo>
                  <a:cubicBezTo>
                    <a:pt x="662" y="609857"/>
                    <a:pt x="0" y="608259"/>
                    <a:pt x="0" y="606593"/>
                  </a:cubicBezTo>
                  <a:lnTo>
                    <a:pt x="0" y="6281"/>
                  </a:lnTo>
                  <a:cubicBezTo>
                    <a:pt x="0" y="4615"/>
                    <a:pt x="662" y="3018"/>
                    <a:pt x="1840" y="1840"/>
                  </a:cubicBezTo>
                  <a:cubicBezTo>
                    <a:pt x="3018" y="662"/>
                    <a:pt x="4615" y="0"/>
                    <a:pt x="6281" y="0"/>
                  </a:cubicBezTo>
                  <a:close/>
                </a:path>
              </a:pathLst>
            </a:custGeom>
            <a:solidFill>
              <a:srgbClr val="FFFFFF"/>
            </a:solidFill>
            <a:ln w="76200" cap="sq">
              <a:solidFill>
                <a:srgbClr val="000000"/>
              </a:solidFill>
              <a:prstDash val="solid"/>
              <a:miter/>
            </a:ln>
          </p:spPr>
          <p:txBody>
            <a:bodyPr/>
            <a:lstStyle/>
            <a:p>
              <a:endParaRPr lang="en-US" sz="1200"/>
            </a:p>
          </p:txBody>
        </p:sp>
        <p:sp>
          <p:nvSpPr>
            <p:cNvPr id="5" name="TextBox 5"/>
            <p:cNvSpPr txBox="1"/>
            <p:nvPr/>
          </p:nvSpPr>
          <p:spPr>
            <a:xfrm>
              <a:off x="0" y="-38100"/>
              <a:ext cx="3246136" cy="650975"/>
            </a:xfrm>
            <a:prstGeom prst="rect">
              <a:avLst/>
            </a:prstGeom>
          </p:spPr>
          <p:txBody>
            <a:bodyPr lIns="33867" tIns="33867" rIns="33867" bIns="33867" rtlCol="0" anchor="ctr"/>
            <a:lstStyle/>
            <a:p>
              <a:pPr algn="ctr">
                <a:lnSpc>
                  <a:spcPts val="1777"/>
                </a:lnSpc>
              </a:pPr>
              <a:endParaRPr sz="1200"/>
            </a:p>
          </p:txBody>
        </p:sp>
      </p:grpSp>
      <p:grpSp>
        <p:nvGrpSpPr>
          <p:cNvPr id="6" name="Group 6"/>
          <p:cNvGrpSpPr/>
          <p:nvPr/>
        </p:nvGrpSpPr>
        <p:grpSpPr>
          <a:xfrm>
            <a:off x="1965419" y="935541"/>
            <a:ext cx="8216781" cy="1551339"/>
            <a:chOff x="0" y="0"/>
            <a:chExt cx="3246136" cy="612875"/>
          </a:xfrm>
        </p:grpSpPr>
        <p:sp>
          <p:nvSpPr>
            <p:cNvPr id="7" name="Freeform 7"/>
            <p:cNvSpPr/>
            <p:nvPr/>
          </p:nvSpPr>
          <p:spPr>
            <a:xfrm>
              <a:off x="0" y="0"/>
              <a:ext cx="3246136" cy="612875"/>
            </a:xfrm>
            <a:custGeom>
              <a:avLst/>
              <a:gdLst/>
              <a:ahLst/>
              <a:cxnLst/>
              <a:rect l="l" t="t" r="r" b="b"/>
              <a:pathLst>
                <a:path w="3246136" h="612875">
                  <a:moveTo>
                    <a:pt x="6281" y="0"/>
                  </a:moveTo>
                  <a:lnTo>
                    <a:pt x="3239854" y="0"/>
                  </a:lnTo>
                  <a:cubicBezTo>
                    <a:pt x="3241520" y="0"/>
                    <a:pt x="3243118" y="662"/>
                    <a:pt x="3244296" y="1840"/>
                  </a:cubicBezTo>
                  <a:cubicBezTo>
                    <a:pt x="3245474" y="3018"/>
                    <a:pt x="3246136" y="4615"/>
                    <a:pt x="3246136" y="6281"/>
                  </a:cubicBezTo>
                  <a:lnTo>
                    <a:pt x="3246136" y="606593"/>
                  </a:lnTo>
                  <a:cubicBezTo>
                    <a:pt x="3246136" y="608259"/>
                    <a:pt x="3245474" y="609857"/>
                    <a:pt x="3244296" y="611035"/>
                  </a:cubicBezTo>
                  <a:cubicBezTo>
                    <a:pt x="3243118" y="612213"/>
                    <a:pt x="3241520" y="612875"/>
                    <a:pt x="3239854" y="612875"/>
                  </a:cubicBezTo>
                  <a:lnTo>
                    <a:pt x="6281" y="612875"/>
                  </a:lnTo>
                  <a:cubicBezTo>
                    <a:pt x="4615" y="612875"/>
                    <a:pt x="3018" y="612213"/>
                    <a:pt x="1840" y="611035"/>
                  </a:cubicBezTo>
                  <a:cubicBezTo>
                    <a:pt x="662" y="609857"/>
                    <a:pt x="0" y="608259"/>
                    <a:pt x="0" y="606593"/>
                  </a:cubicBezTo>
                  <a:lnTo>
                    <a:pt x="0" y="6281"/>
                  </a:lnTo>
                  <a:cubicBezTo>
                    <a:pt x="0" y="4615"/>
                    <a:pt x="662" y="3018"/>
                    <a:pt x="1840" y="1840"/>
                  </a:cubicBezTo>
                  <a:cubicBezTo>
                    <a:pt x="3018" y="662"/>
                    <a:pt x="4615" y="0"/>
                    <a:pt x="6281" y="0"/>
                  </a:cubicBezTo>
                  <a:close/>
                </a:path>
              </a:pathLst>
            </a:custGeom>
            <a:solidFill>
              <a:srgbClr val="FFFFFF"/>
            </a:solidFill>
            <a:ln w="76200" cap="sq">
              <a:solidFill>
                <a:srgbClr val="000000"/>
              </a:solidFill>
              <a:prstDash val="solid"/>
              <a:miter/>
            </a:ln>
          </p:spPr>
          <p:txBody>
            <a:bodyPr/>
            <a:lstStyle/>
            <a:p>
              <a:endParaRPr lang="en-US" sz="1200"/>
            </a:p>
          </p:txBody>
        </p:sp>
        <p:sp>
          <p:nvSpPr>
            <p:cNvPr id="8" name="TextBox 8"/>
            <p:cNvSpPr txBox="1"/>
            <p:nvPr/>
          </p:nvSpPr>
          <p:spPr>
            <a:xfrm>
              <a:off x="0" y="-38100"/>
              <a:ext cx="3246136" cy="650975"/>
            </a:xfrm>
            <a:prstGeom prst="rect">
              <a:avLst/>
            </a:prstGeom>
          </p:spPr>
          <p:txBody>
            <a:bodyPr lIns="33867" tIns="33867" rIns="33867" bIns="33867" rtlCol="0" anchor="ctr"/>
            <a:lstStyle/>
            <a:p>
              <a:pPr algn="ctr">
                <a:lnSpc>
                  <a:spcPts val="1777"/>
                </a:lnSpc>
              </a:pPr>
              <a:endParaRPr sz="1200"/>
            </a:p>
          </p:txBody>
        </p:sp>
      </p:grpSp>
      <p:grpSp>
        <p:nvGrpSpPr>
          <p:cNvPr id="9" name="Group 9"/>
          <p:cNvGrpSpPr/>
          <p:nvPr/>
        </p:nvGrpSpPr>
        <p:grpSpPr>
          <a:xfrm>
            <a:off x="2009800" y="4508501"/>
            <a:ext cx="8216781" cy="1551339"/>
            <a:chOff x="0" y="0"/>
            <a:chExt cx="3246136" cy="612875"/>
          </a:xfrm>
        </p:grpSpPr>
        <p:sp>
          <p:nvSpPr>
            <p:cNvPr id="10" name="Freeform 10"/>
            <p:cNvSpPr/>
            <p:nvPr/>
          </p:nvSpPr>
          <p:spPr>
            <a:xfrm>
              <a:off x="0" y="0"/>
              <a:ext cx="3246136" cy="612875"/>
            </a:xfrm>
            <a:custGeom>
              <a:avLst/>
              <a:gdLst/>
              <a:ahLst/>
              <a:cxnLst/>
              <a:rect l="l" t="t" r="r" b="b"/>
              <a:pathLst>
                <a:path w="3246136" h="612875">
                  <a:moveTo>
                    <a:pt x="6281" y="0"/>
                  </a:moveTo>
                  <a:lnTo>
                    <a:pt x="3239854" y="0"/>
                  </a:lnTo>
                  <a:cubicBezTo>
                    <a:pt x="3241520" y="0"/>
                    <a:pt x="3243118" y="662"/>
                    <a:pt x="3244296" y="1840"/>
                  </a:cubicBezTo>
                  <a:cubicBezTo>
                    <a:pt x="3245474" y="3018"/>
                    <a:pt x="3246136" y="4615"/>
                    <a:pt x="3246136" y="6281"/>
                  </a:cubicBezTo>
                  <a:lnTo>
                    <a:pt x="3246136" y="606593"/>
                  </a:lnTo>
                  <a:cubicBezTo>
                    <a:pt x="3246136" y="608259"/>
                    <a:pt x="3245474" y="609857"/>
                    <a:pt x="3244296" y="611035"/>
                  </a:cubicBezTo>
                  <a:cubicBezTo>
                    <a:pt x="3243118" y="612213"/>
                    <a:pt x="3241520" y="612875"/>
                    <a:pt x="3239854" y="612875"/>
                  </a:cubicBezTo>
                  <a:lnTo>
                    <a:pt x="6281" y="612875"/>
                  </a:lnTo>
                  <a:cubicBezTo>
                    <a:pt x="4615" y="612875"/>
                    <a:pt x="3018" y="612213"/>
                    <a:pt x="1840" y="611035"/>
                  </a:cubicBezTo>
                  <a:cubicBezTo>
                    <a:pt x="662" y="609857"/>
                    <a:pt x="0" y="608259"/>
                    <a:pt x="0" y="606593"/>
                  </a:cubicBezTo>
                  <a:lnTo>
                    <a:pt x="0" y="6281"/>
                  </a:lnTo>
                  <a:cubicBezTo>
                    <a:pt x="0" y="4615"/>
                    <a:pt x="662" y="3018"/>
                    <a:pt x="1840" y="1840"/>
                  </a:cubicBezTo>
                  <a:cubicBezTo>
                    <a:pt x="3018" y="662"/>
                    <a:pt x="4615" y="0"/>
                    <a:pt x="6281" y="0"/>
                  </a:cubicBezTo>
                  <a:close/>
                </a:path>
              </a:pathLst>
            </a:custGeom>
            <a:solidFill>
              <a:srgbClr val="FFFFFF"/>
            </a:solidFill>
            <a:ln w="76200" cap="sq">
              <a:solidFill>
                <a:srgbClr val="000000"/>
              </a:solidFill>
              <a:prstDash val="solid"/>
              <a:miter/>
            </a:ln>
          </p:spPr>
          <p:txBody>
            <a:bodyPr/>
            <a:lstStyle/>
            <a:p>
              <a:endParaRPr lang="en-US" sz="1200"/>
            </a:p>
          </p:txBody>
        </p:sp>
        <p:sp>
          <p:nvSpPr>
            <p:cNvPr id="11" name="TextBox 11"/>
            <p:cNvSpPr txBox="1"/>
            <p:nvPr/>
          </p:nvSpPr>
          <p:spPr>
            <a:xfrm>
              <a:off x="0" y="-38100"/>
              <a:ext cx="3246136" cy="650975"/>
            </a:xfrm>
            <a:prstGeom prst="rect">
              <a:avLst/>
            </a:prstGeom>
          </p:spPr>
          <p:txBody>
            <a:bodyPr lIns="33867" tIns="33867" rIns="33867" bIns="33867" rtlCol="0" anchor="ctr"/>
            <a:lstStyle/>
            <a:p>
              <a:pPr algn="ctr">
                <a:lnSpc>
                  <a:spcPts val="1777"/>
                </a:lnSpc>
              </a:pPr>
              <a:endParaRPr sz="1200"/>
            </a:p>
          </p:txBody>
        </p:sp>
      </p:grpSp>
      <p:sp>
        <p:nvSpPr>
          <p:cNvPr id="12" name="Freeform 12"/>
          <p:cNvSpPr/>
          <p:nvPr/>
        </p:nvSpPr>
        <p:spPr>
          <a:xfrm>
            <a:off x="-4853827" y="-525901"/>
            <a:ext cx="8091946" cy="7383901"/>
          </a:xfrm>
          <a:custGeom>
            <a:avLst/>
            <a:gdLst/>
            <a:ahLst/>
            <a:cxnLst/>
            <a:rect l="l" t="t" r="r" b="b"/>
            <a:pathLst>
              <a:path w="12137919" h="11075851">
                <a:moveTo>
                  <a:pt x="0" y="0"/>
                </a:moveTo>
                <a:lnTo>
                  <a:pt x="12137919" y="0"/>
                </a:lnTo>
                <a:lnTo>
                  <a:pt x="12137919" y="11075851"/>
                </a:lnTo>
                <a:lnTo>
                  <a:pt x="0" y="11075851"/>
                </a:lnTo>
                <a:lnTo>
                  <a:pt x="0" y="0"/>
                </a:lnTo>
                <a:close/>
              </a:path>
            </a:pathLst>
          </a:custGeom>
          <a:blipFill>
            <a:blip r:embed="rId3"/>
            <a:stretch>
              <a:fillRect/>
            </a:stretch>
          </a:blipFill>
        </p:spPr>
        <p:txBody>
          <a:bodyPr/>
          <a:lstStyle/>
          <a:p>
            <a:endParaRPr lang="en-US" sz="1200"/>
          </a:p>
        </p:txBody>
      </p:sp>
      <p:sp>
        <p:nvSpPr>
          <p:cNvPr id="13" name="TextBox 13"/>
          <p:cNvSpPr txBox="1"/>
          <p:nvPr/>
        </p:nvSpPr>
        <p:spPr>
          <a:xfrm>
            <a:off x="3238119" y="1236120"/>
            <a:ext cx="5671381" cy="445378"/>
          </a:xfrm>
          <a:prstGeom prst="rect">
            <a:avLst/>
          </a:prstGeom>
        </p:spPr>
        <p:txBody>
          <a:bodyPr lIns="0" tIns="0" rIns="0" bIns="0" rtlCol="0" anchor="t">
            <a:spAutoFit/>
          </a:bodyPr>
          <a:lstStyle/>
          <a:p>
            <a:pPr algn="ctr">
              <a:lnSpc>
                <a:spcPts val="3680"/>
              </a:lnSpc>
            </a:pPr>
            <a:r>
              <a:rPr lang="en-US" sz="3067" dirty="0">
                <a:solidFill>
                  <a:srgbClr val="000000"/>
                </a:solidFill>
                <a:latin typeface="KG Primary Penmanship"/>
                <a:ea typeface="KG Primary Penmanship"/>
                <a:cs typeface="KG Primary Penmanship"/>
                <a:sym typeface="KG Primary Penmanship"/>
              </a:rPr>
              <a:t>What is your seed?</a:t>
            </a:r>
          </a:p>
        </p:txBody>
      </p:sp>
      <p:sp>
        <p:nvSpPr>
          <p:cNvPr id="14" name="TextBox 14"/>
          <p:cNvSpPr txBox="1"/>
          <p:nvPr/>
        </p:nvSpPr>
        <p:spPr>
          <a:xfrm>
            <a:off x="2501382" y="4806950"/>
            <a:ext cx="7189236" cy="445378"/>
          </a:xfrm>
          <a:prstGeom prst="rect">
            <a:avLst/>
          </a:prstGeom>
        </p:spPr>
        <p:txBody>
          <a:bodyPr lIns="0" tIns="0" rIns="0" bIns="0" rtlCol="0" anchor="t">
            <a:spAutoFit/>
          </a:bodyPr>
          <a:lstStyle/>
          <a:p>
            <a:pPr algn="ctr">
              <a:lnSpc>
                <a:spcPts val="3680"/>
              </a:lnSpc>
            </a:pPr>
            <a:r>
              <a:rPr lang="en-US" sz="3067">
                <a:solidFill>
                  <a:srgbClr val="000000"/>
                </a:solidFill>
                <a:latin typeface="KG Primary Penmanship"/>
                <a:ea typeface="KG Primary Penmanship"/>
                <a:cs typeface="KG Primary Penmanship"/>
                <a:sym typeface="KG Primary Penmanship"/>
              </a:rPr>
              <a:t>What needs to be pruned?</a:t>
            </a:r>
          </a:p>
        </p:txBody>
      </p:sp>
      <p:sp>
        <p:nvSpPr>
          <p:cNvPr id="15" name="TextBox 15"/>
          <p:cNvSpPr txBox="1"/>
          <p:nvPr/>
        </p:nvSpPr>
        <p:spPr>
          <a:xfrm>
            <a:off x="3238119" y="3022600"/>
            <a:ext cx="5671381" cy="445378"/>
          </a:xfrm>
          <a:prstGeom prst="rect">
            <a:avLst/>
          </a:prstGeom>
        </p:spPr>
        <p:txBody>
          <a:bodyPr lIns="0" tIns="0" rIns="0" bIns="0" rtlCol="0" anchor="t">
            <a:spAutoFit/>
          </a:bodyPr>
          <a:lstStyle/>
          <a:p>
            <a:pPr algn="ctr">
              <a:lnSpc>
                <a:spcPts val="3680"/>
              </a:lnSpc>
            </a:pPr>
            <a:r>
              <a:rPr lang="en-US" sz="3067">
                <a:solidFill>
                  <a:srgbClr val="000000"/>
                </a:solidFill>
                <a:latin typeface="KG Primary Penmanship"/>
                <a:ea typeface="KG Primary Penmanship"/>
                <a:cs typeface="KG Primary Penmanship"/>
                <a:sym typeface="KG Primary Penmanship"/>
              </a:rPr>
              <a:t>What‘s inside your seed?</a:t>
            </a:r>
          </a:p>
        </p:txBody>
      </p:sp>
      <p:sp>
        <p:nvSpPr>
          <p:cNvPr id="16" name="Freeform 16"/>
          <p:cNvSpPr/>
          <p:nvPr/>
        </p:nvSpPr>
        <p:spPr>
          <a:xfrm flipH="1">
            <a:off x="8909500" y="-525901"/>
            <a:ext cx="8091946" cy="7383901"/>
          </a:xfrm>
          <a:custGeom>
            <a:avLst/>
            <a:gdLst/>
            <a:ahLst/>
            <a:cxnLst/>
            <a:rect l="l" t="t" r="r" b="b"/>
            <a:pathLst>
              <a:path w="12137919" h="11075851">
                <a:moveTo>
                  <a:pt x="12137920" y="0"/>
                </a:moveTo>
                <a:lnTo>
                  <a:pt x="0" y="0"/>
                </a:lnTo>
                <a:lnTo>
                  <a:pt x="0" y="11075851"/>
                </a:lnTo>
                <a:lnTo>
                  <a:pt x="12137920" y="11075851"/>
                </a:lnTo>
                <a:lnTo>
                  <a:pt x="12137920" y="0"/>
                </a:lnTo>
                <a:close/>
              </a:path>
            </a:pathLst>
          </a:custGeom>
          <a:blipFill>
            <a:blip r:embed="rId3"/>
            <a:stretch>
              <a:fillRect/>
            </a:stretch>
          </a:blipFill>
        </p:spPr>
        <p:txBody>
          <a:bodyPr/>
          <a:lstStyle/>
          <a:p>
            <a:endParaRPr 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80">
                                          <p:stCondLst>
                                            <p:cond delay="0"/>
                                          </p:stCondLst>
                                        </p:cTn>
                                        <p:tgtEl>
                                          <p:spTgt spid="15"/>
                                        </p:tgtEl>
                                      </p:cBhvr>
                                    </p:animEffect>
                                    <p:anim calcmode="lin" valueType="num">
                                      <p:cBhvr>
                                        <p:cTn id="3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7" dur="26">
                                          <p:stCondLst>
                                            <p:cond delay="650"/>
                                          </p:stCondLst>
                                        </p:cTn>
                                        <p:tgtEl>
                                          <p:spTgt spid="15"/>
                                        </p:tgtEl>
                                      </p:cBhvr>
                                      <p:to x="100000" y="60000"/>
                                    </p:animScale>
                                    <p:animScale>
                                      <p:cBhvr>
                                        <p:cTn id="38" dur="166" decel="50000">
                                          <p:stCondLst>
                                            <p:cond delay="676"/>
                                          </p:stCondLst>
                                        </p:cTn>
                                        <p:tgtEl>
                                          <p:spTgt spid="15"/>
                                        </p:tgtEl>
                                      </p:cBhvr>
                                      <p:to x="100000" y="100000"/>
                                    </p:animScale>
                                    <p:animScale>
                                      <p:cBhvr>
                                        <p:cTn id="39" dur="26">
                                          <p:stCondLst>
                                            <p:cond delay="1312"/>
                                          </p:stCondLst>
                                        </p:cTn>
                                        <p:tgtEl>
                                          <p:spTgt spid="15"/>
                                        </p:tgtEl>
                                      </p:cBhvr>
                                      <p:to x="100000" y="80000"/>
                                    </p:animScale>
                                    <p:animScale>
                                      <p:cBhvr>
                                        <p:cTn id="40" dur="166" decel="50000">
                                          <p:stCondLst>
                                            <p:cond delay="1338"/>
                                          </p:stCondLst>
                                        </p:cTn>
                                        <p:tgtEl>
                                          <p:spTgt spid="15"/>
                                        </p:tgtEl>
                                      </p:cBhvr>
                                      <p:to x="100000" y="100000"/>
                                    </p:animScale>
                                    <p:animScale>
                                      <p:cBhvr>
                                        <p:cTn id="41" dur="26">
                                          <p:stCondLst>
                                            <p:cond delay="1642"/>
                                          </p:stCondLst>
                                        </p:cTn>
                                        <p:tgtEl>
                                          <p:spTgt spid="15"/>
                                        </p:tgtEl>
                                      </p:cBhvr>
                                      <p:to x="100000" y="90000"/>
                                    </p:animScale>
                                    <p:animScale>
                                      <p:cBhvr>
                                        <p:cTn id="42" dur="166" decel="50000">
                                          <p:stCondLst>
                                            <p:cond delay="1668"/>
                                          </p:stCondLst>
                                        </p:cTn>
                                        <p:tgtEl>
                                          <p:spTgt spid="15"/>
                                        </p:tgtEl>
                                      </p:cBhvr>
                                      <p:to x="100000" y="100000"/>
                                    </p:animScale>
                                    <p:animScale>
                                      <p:cBhvr>
                                        <p:cTn id="43" dur="26">
                                          <p:stCondLst>
                                            <p:cond delay="1808"/>
                                          </p:stCondLst>
                                        </p:cTn>
                                        <p:tgtEl>
                                          <p:spTgt spid="15"/>
                                        </p:tgtEl>
                                      </p:cBhvr>
                                      <p:to x="100000" y="95000"/>
                                    </p:animScale>
                                    <p:animScale>
                                      <p:cBhvr>
                                        <p:cTn id="44" dur="166" decel="50000">
                                          <p:stCondLst>
                                            <p:cond delay="1834"/>
                                          </p:stCondLst>
                                        </p:cTn>
                                        <p:tgtEl>
                                          <p:spTgt spid="15"/>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style.rotation</p:attrName>
                                        </p:attrNameLst>
                                      </p:cBhvr>
                                      <p:tavLst>
                                        <p:tav tm="0">
                                          <p:val>
                                            <p:fltVal val="90"/>
                                          </p:val>
                                        </p:tav>
                                        <p:tav tm="100000">
                                          <p:val>
                                            <p:fltVal val="0"/>
                                          </p:val>
                                        </p:tav>
                                      </p:tavLst>
                                    </p:anim>
                                    <p:animEffect transition="in" filter="fade">
                                      <p:cBhvr>
                                        <p:cTn id="52" dur="1000"/>
                                        <p:tgtEl>
                                          <p:spTgt spid="9"/>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0" fill="hold"/>
                                        <p:tgtEl>
                                          <p:spTgt spid="14"/>
                                        </p:tgtEl>
                                        <p:attrNameLst>
                                          <p:attrName>ppt_w</p:attrName>
                                        </p:attrNameLst>
                                      </p:cBhvr>
                                      <p:tavLst>
                                        <p:tav tm="0">
                                          <p:val>
                                            <p:fltVal val="0"/>
                                          </p:val>
                                        </p:tav>
                                        <p:tav tm="100000">
                                          <p:val>
                                            <p:strVal val="#ppt_w"/>
                                          </p:val>
                                        </p:tav>
                                      </p:tavLst>
                                    </p:anim>
                                    <p:anim calcmode="lin" valueType="num">
                                      <p:cBhvr>
                                        <p:cTn id="56" dur="1000" fill="hold"/>
                                        <p:tgtEl>
                                          <p:spTgt spid="14"/>
                                        </p:tgtEl>
                                        <p:attrNameLst>
                                          <p:attrName>ppt_h</p:attrName>
                                        </p:attrNameLst>
                                      </p:cBhvr>
                                      <p:tavLst>
                                        <p:tav tm="0">
                                          <p:val>
                                            <p:fltVal val="0"/>
                                          </p:val>
                                        </p:tav>
                                        <p:tav tm="100000">
                                          <p:val>
                                            <p:strVal val="#ppt_h"/>
                                          </p:val>
                                        </p:tav>
                                      </p:tavLst>
                                    </p:anim>
                                    <p:anim calcmode="lin" valueType="num">
                                      <p:cBhvr>
                                        <p:cTn id="57" dur="1000" fill="hold"/>
                                        <p:tgtEl>
                                          <p:spTgt spid="14"/>
                                        </p:tgtEl>
                                        <p:attrNameLst>
                                          <p:attrName>style.rotation</p:attrName>
                                        </p:attrNameLst>
                                      </p:cBhvr>
                                      <p:tavLst>
                                        <p:tav tm="0">
                                          <p:val>
                                            <p:fltVal val="90"/>
                                          </p:val>
                                        </p:tav>
                                        <p:tav tm="100000">
                                          <p:val>
                                            <p:fltVal val="0"/>
                                          </p:val>
                                        </p:tav>
                                      </p:tavLst>
                                    </p:anim>
                                    <p:animEffect transition="in" filter="fade">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ECC85-4503-CDAC-A548-C124BAFE30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F6EA7B-B940-54D5-F803-2B3ACE55A41E}"/>
              </a:ext>
            </a:extLst>
          </p:cNvPr>
          <p:cNvSpPr>
            <a:spLocks noGrp="1"/>
          </p:cNvSpPr>
          <p:nvPr>
            <p:ph idx="1"/>
          </p:nvPr>
        </p:nvSpPr>
        <p:spPr/>
        <p:txBody>
          <a:bodyPr/>
          <a:lstStyle/>
          <a:p>
            <a:r>
              <a:rPr lang="en-US" u="sng" dirty="0">
                <a:hlinkClick r:id="rId2"/>
              </a:rPr>
              <a:t>https://www.youtube.com/watch?v=2LL3itgQff4</a:t>
            </a:r>
            <a:r>
              <a:rPr lang="en-US" dirty="0"/>
              <a:t> </a:t>
            </a:r>
          </a:p>
          <a:p>
            <a:endParaRPr lang="en-US" dirty="0"/>
          </a:p>
        </p:txBody>
      </p:sp>
    </p:spTree>
    <p:extLst>
      <p:ext uri="{BB962C8B-B14F-4D97-AF65-F5344CB8AC3E}">
        <p14:creationId xmlns:p14="http://schemas.microsoft.com/office/powerpoint/2010/main" val="2243133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lant in a pot&#10;&#10;AI-generated content may be incorrect.">
            <a:extLst>
              <a:ext uri="{FF2B5EF4-FFF2-40B4-BE49-F238E27FC236}">
                <a16:creationId xmlns:a16="http://schemas.microsoft.com/office/drawing/2014/main" id="{03F12DB7-3B44-9A40-60DC-14F2FFD9D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391" y="1123527"/>
            <a:ext cx="3453600" cy="4604800"/>
          </a:xfrm>
          <a:prstGeom prst="rect">
            <a:avLst/>
          </a:prstGeom>
        </p:spPr>
      </p:pic>
      <p:cxnSp>
        <p:nvCxnSpPr>
          <p:cNvPr id="21" name="Straight Connector 2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otted plant on a wood floor&#10;&#10;AI-generated content may be incorrect.">
            <a:extLst>
              <a:ext uri="{FF2B5EF4-FFF2-40B4-BE49-F238E27FC236}">
                <a16:creationId xmlns:a16="http://schemas.microsoft.com/office/drawing/2014/main" id="{659BA18A-E90C-91A0-2418-75AAF8B2AD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52548" y="1123527"/>
            <a:ext cx="3453600" cy="4604800"/>
          </a:xfrm>
          <a:prstGeom prst="rect">
            <a:avLst/>
          </a:prstGeom>
        </p:spPr>
      </p:pic>
      <p:cxnSp>
        <p:nvCxnSpPr>
          <p:cNvPr id="23" name="Straight Connector 2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descr="A potted plant in a window&#10;&#10;AI-generated content may be incorrect.">
            <a:extLst>
              <a:ext uri="{FF2B5EF4-FFF2-40B4-BE49-F238E27FC236}">
                <a16:creationId xmlns:a16="http://schemas.microsoft.com/office/drawing/2014/main" id="{85FE4A96-331C-10E9-0155-B19AE2542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4096" y="1123528"/>
            <a:ext cx="3453600" cy="4604800"/>
          </a:xfrm>
          <a:prstGeom prst="rect">
            <a:avLst/>
          </a:prstGeom>
        </p:spPr>
      </p:pic>
    </p:spTree>
    <p:extLst>
      <p:ext uri="{BB962C8B-B14F-4D97-AF65-F5344CB8AC3E}">
        <p14:creationId xmlns:p14="http://schemas.microsoft.com/office/powerpoint/2010/main" val="4002560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01717A-A49E-DDBA-ECCA-BCF86F729673}"/>
              </a:ext>
            </a:extLst>
          </p:cNvPr>
          <p:cNvSpPr>
            <a:spLocks noGrp="1"/>
          </p:cNvSpPr>
          <p:nvPr>
            <p:ph type="title"/>
          </p:nvPr>
        </p:nvSpPr>
        <p:spPr>
          <a:xfrm>
            <a:off x="836679" y="723898"/>
            <a:ext cx="6002110" cy="1495425"/>
          </a:xfrm>
        </p:spPr>
        <p:txBody>
          <a:bodyPr>
            <a:normAutofit/>
          </a:bodyPr>
          <a:lstStyle/>
          <a:p>
            <a:r>
              <a:rPr lang="en-US" sz="4000" dirty="0"/>
              <a:t>Galatians 3:16, 29</a:t>
            </a:r>
          </a:p>
        </p:txBody>
      </p:sp>
      <p:sp>
        <p:nvSpPr>
          <p:cNvPr id="3" name="Content Placeholder 2">
            <a:extLst>
              <a:ext uri="{FF2B5EF4-FFF2-40B4-BE49-F238E27FC236}">
                <a16:creationId xmlns:a16="http://schemas.microsoft.com/office/drawing/2014/main" id="{F4914211-D370-0AAC-A1FC-0B6C30BD5CEB}"/>
              </a:ext>
            </a:extLst>
          </p:cNvPr>
          <p:cNvSpPr>
            <a:spLocks noGrp="1"/>
          </p:cNvSpPr>
          <p:nvPr>
            <p:ph idx="1"/>
          </p:nvPr>
        </p:nvSpPr>
        <p:spPr>
          <a:xfrm>
            <a:off x="836680" y="2405067"/>
            <a:ext cx="6002110" cy="3729034"/>
          </a:xfrm>
        </p:spPr>
        <p:txBody>
          <a:bodyPr>
            <a:normAutofit/>
          </a:bodyPr>
          <a:lstStyle/>
          <a:p>
            <a:pPr marL="0" indent="0">
              <a:buNone/>
            </a:pPr>
            <a:r>
              <a:rPr lang="en-US" b="1" i="1" baseline="30000"/>
              <a:t>16 </a:t>
            </a:r>
            <a:r>
              <a:rPr lang="en-US" i="1"/>
              <a:t>The promises were spoken to Abraham and to his seed. Scripture does not say “and to seeds,” meaning many people, but “and to your seed,”</a:t>
            </a:r>
            <a:r>
              <a:rPr lang="en-US" i="1" baseline="30000"/>
              <a:t>[</a:t>
            </a:r>
            <a:r>
              <a:rPr lang="en-US" i="1" baseline="30000">
                <a:hlinkClick r:id="rId2" tooltip="See footnote a"/>
              </a:rPr>
              <a:t>a</a:t>
            </a:r>
            <a:r>
              <a:rPr lang="en-US" i="1" baseline="30000"/>
              <a:t>]</a:t>
            </a:r>
            <a:r>
              <a:rPr lang="en-US" i="1"/>
              <a:t> meaning one person, who is Christ. </a:t>
            </a:r>
          </a:p>
          <a:p>
            <a:pPr marL="0" indent="0">
              <a:buNone/>
            </a:pPr>
            <a:r>
              <a:rPr lang="en-US" b="1" i="1" baseline="30000"/>
              <a:t>29 </a:t>
            </a:r>
            <a:r>
              <a:rPr lang="en-US" i="1"/>
              <a:t>If you belong to Christ, then you are Abraham’s seed, and heirs according to the promise.</a:t>
            </a:r>
          </a:p>
        </p:txBody>
      </p:sp>
      <p:pic>
        <p:nvPicPr>
          <p:cNvPr id="7170" name="Picture 2">
            <a:extLst>
              <a:ext uri="{FF2B5EF4-FFF2-40B4-BE49-F238E27FC236}">
                <a16:creationId xmlns:a16="http://schemas.microsoft.com/office/drawing/2014/main" id="{555E3A67-6145-E4EB-4D01-45E457CE28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94" r="1623"/>
          <a:stretch>
            <a:fillRect/>
          </a:stretch>
        </p:blipFill>
        <p:spPr bwMode="auto">
          <a:xfrm>
            <a:off x="7199440" y="1"/>
            <a:ext cx="4992560" cy="685800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2910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ross section of young plant and roots">
            <a:extLst>
              <a:ext uri="{FF2B5EF4-FFF2-40B4-BE49-F238E27FC236}">
                <a16:creationId xmlns:a16="http://schemas.microsoft.com/office/drawing/2014/main" id="{E31B2B6B-8527-DD1F-7E42-195E40063C7A}"/>
              </a:ext>
            </a:extLst>
          </p:cNvPr>
          <p:cNvPicPr>
            <a:picLocks noChangeAspect="1"/>
          </p:cNvPicPr>
          <p:nvPr/>
        </p:nvPicPr>
        <p:blipFill>
          <a:blip r:embed="rId2"/>
          <a:srcRect l="9624"/>
          <a:stretch>
            <a:fillRect/>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FC7AD5-3403-CB07-90CB-20E5E64AE21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What is your soil?</a:t>
            </a:r>
            <a:br>
              <a:rPr lang="en-US" sz="4800">
                <a:solidFill>
                  <a:schemeClr val="bg1"/>
                </a:solidFill>
              </a:rPr>
            </a:br>
            <a:endParaRPr lang="en-US" sz="4800">
              <a:solidFill>
                <a:schemeClr val="bg1"/>
              </a:solidFill>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13696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07E9DD-E2BA-F8CA-E582-86619730F3B5}"/>
              </a:ext>
            </a:extLst>
          </p:cNvPr>
          <p:cNvSpPr>
            <a:spLocks noGrp="1"/>
          </p:cNvSpPr>
          <p:nvPr>
            <p:ph type="title"/>
          </p:nvPr>
        </p:nvSpPr>
        <p:spPr>
          <a:xfrm>
            <a:off x="793662" y="386930"/>
            <a:ext cx="10066122" cy="1298448"/>
          </a:xfrm>
        </p:spPr>
        <p:txBody>
          <a:bodyPr anchor="b">
            <a:normAutofit/>
          </a:bodyPr>
          <a:lstStyle/>
          <a:p>
            <a:endParaRPr lang="en-US" sz="4800"/>
          </a:p>
        </p:txBody>
      </p:sp>
      <p:sp>
        <p:nvSpPr>
          <p:cNvPr id="2057" name="Rectangle 205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05E46-F4ED-3263-7DD7-D8A5BB4C8BF8}"/>
              </a:ext>
            </a:extLst>
          </p:cNvPr>
          <p:cNvSpPr>
            <a:spLocks noGrp="1"/>
          </p:cNvSpPr>
          <p:nvPr>
            <p:ph idx="1"/>
          </p:nvPr>
        </p:nvSpPr>
        <p:spPr>
          <a:xfrm>
            <a:off x="129309" y="2599509"/>
            <a:ext cx="5195250" cy="3639450"/>
          </a:xfrm>
        </p:spPr>
        <p:txBody>
          <a:bodyPr anchor="ctr">
            <a:normAutofit/>
          </a:bodyPr>
          <a:lstStyle/>
          <a:p>
            <a:r>
              <a:rPr lang="en-US" sz="3200" dirty="0"/>
              <a:t>Water + Air + Sunlight</a:t>
            </a:r>
          </a:p>
          <a:p>
            <a:pPr lvl="1"/>
            <a:r>
              <a:rPr lang="en-US" sz="3200" dirty="0"/>
              <a:t>Water = Word of God</a:t>
            </a:r>
          </a:p>
          <a:p>
            <a:pPr lvl="1"/>
            <a:r>
              <a:rPr lang="en-US" sz="3200" dirty="0"/>
              <a:t>Air = God breathed</a:t>
            </a:r>
          </a:p>
          <a:p>
            <a:pPr lvl="1"/>
            <a:r>
              <a:rPr lang="en-US" sz="3200" dirty="0"/>
              <a:t>Son = Son of God (Jesus)</a:t>
            </a:r>
          </a:p>
        </p:txBody>
      </p:sp>
      <p:pic>
        <p:nvPicPr>
          <p:cNvPr id="2050" name="Picture 2">
            <a:extLst>
              <a:ext uri="{FF2B5EF4-FFF2-40B4-BE49-F238E27FC236}">
                <a16:creationId xmlns:a16="http://schemas.microsoft.com/office/drawing/2014/main" id="{1EDF7A60-122B-8D20-BB4C-D07B4C145EB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13322" y="2484255"/>
            <a:ext cx="4946697" cy="3714244"/>
          </a:xfrm>
          <a:prstGeom prst="rect">
            <a:avLst/>
          </a:prstGeom>
          <a:noFill/>
          <a:extLst>
            <a:ext uri="{909E8E84-426E-40DD-AFC4-6F175D3DCCD1}">
              <a14:hiddenFill xmlns:a14="http://schemas.microsoft.com/office/drawing/2010/main">
                <a:solidFill>
                  <a:srgbClr val="FFFFFF"/>
                </a:solidFill>
              </a14:hiddenFill>
            </a:ext>
          </a:extLst>
        </p:spPr>
      </p:pic>
      <p:sp>
        <p:nvSpPr>
          <p:cNvPr id="2061" name="Rectangle 206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63001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Green seedling sprouting on the ground">
            <a:extLst>
              <a:ext uri="{FF2B5EF4-FFF2-40B4-BE49-F238E27FC236}">
                <a16:creationId xmlns:a16="http://schemas.microsoft.com/office/drawing/2014/main" id="{710E025C-43DF-A0C1-61FB-89A67F36503B}"/>
              </a:ext>
            </a:extLst>
          </p:cNvPr>
          <p:cNvPicPr>
            <a:picLocks noChangeAspect="1"/>
          </p:cNvPicPr>
          <p:nvPr/>
        </p:nvPicPr>
        <p:blipFill>
          <a:blip r:embed="rId2"/>
          <a:srcRect l="35863" r="-1" b="-1"/>
          <a:stretch>
            <a:fillRect/>
          </a:stretch>
        </p:blipFill>
        <p:spPr>
          <a:xfrm>
            <a:off x="5101771" y="10"/>
            <a:ext cx="7094361" cy="6857989"/>
          </a:xfrm>
          <a:prstGeom prst="rect">
            <a:avLst/>
          </a:prstGeom>
        </p:spPr>
      </p:pic>
      <p:sp>
        <p:nvSpPr>
          <p:cNvPr id="20" name="Rectangle 19">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06D99FC-DD09-7590-0BC4-9EF91EC795DC}"/>
              </a:ext>
            </a:extLst>
          </p:cNvPr>
          <p:cNvSpPr>
            <a:spLocks noGrp="1"/>
          </p:cNvSpPr>
          <p:nvPr>
            <p:ph type="title"/>
          </p:nvPr>
        </p:nvSpPr>
        <p:spPr>
          <a:xfrm>
            <a:off x="643467" y="795509"/>
            <a:ext cx="4092525" cy="2798604"/>
          </a:xfrm>
        </p:spPr>
        <p:txBody>
          <a:bodyPr vert="horz" lIns="91440" tIns="45720" rIns="91440" bIns="45720" rtlCol="0" anchor="b">
            <a:normAutofit/>
          </a:bodyPr>
          <a:lstStyle/>
          <a:p>
            <a:pPr algn="ctr"/>
            <a:r>
              <a:rPr lang="en-US" sz="5100">
                <a:solidFill>
                  <a:srgbClr val="FFFFFF"/>
                </a:solidFill>
              </a:rPr>
              <a:t>PLANT. 		WATER.			GROW.</a:t>
            </a:r>
          </a:p>
        </p:txBody>
      </p:sp>
      <p:sp>
        <p:nvSpPr>
          <p:cNvPr id="22" name="Oval 21">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789AC40-988E-7E78-4392-9A4EDE9CC44E}"/>
              </a:ext>
            </a:extLst>
          </p:cNvPr>
          <p:cNvSpPr txBox="1"/>
          <p:nvPr/>
        </p:nvSpPr>
        <p:spPr>
          <a:xfrm>
            <a:off x="643467" y="3686187"/>
            <a:ext cx="4092525" cy="2292581"/>
          </a:xfrm>
          <a:prstGeom prst="rect">
            <a:avLst/>
          </a:prstGeom>
        </p:spPr>
        <p:txBody>
          <a:bodyPr vert="horz" lIns="91440" tIns="45720" rIns="91440" bIns="45720" rtlCol="0">
            <a:normAutofit/>
          </a:bodyPr>
          <a:lstStyle/>
          <a:p>
            <a:pPr algn="ctr">
              <a:lnSpc>
                <a:spcPct val="90000"/>
              </a:lnSpc>
              <a:spcBef>
                <a:spcPts val="1000"/>
              </a:spcBef>
            </a:pPr>
            <a:r>
              <a:rPr lang="en-US" sz="2400" b="1">
                <a:solidFill>
                  <a:srgbClr val="FFFFFF"/>
                </a:solidFill>
              </a:rPr>
              <a:t>I Corinthians 3:6 </a:t>
            </a:r>
            <a:r>
              <a:rPr lang="en-US" sz="2400">
                <a:solidFill>
                  <a:srgbClr val="FFFFFF"/>
                </a:solidFill>
              </a:rPr>
              <a:t>- </a:t>
            </a:r>
            <a:r>
              <a:rPr lang="en-US" sz="2400" b="1" baseline="30000">
                <a:solidFill>
                  <a:srgbClr val="FFFFFF"/>
                </a:solidFill>
              </a:rPr>
              <a:t>6 </a:t>
            </a:r>
            <a:r>
              <a:rPr lang="en-US" sz="2400" i="1">
                <a:solidFill>
                  <a:srgbClr val="FFFFFF"/>
                </a:solidFill>
              </a:rPr>
              <a:t>I planted the seed, Apollos watered it, but God has been making it grow.</a:t>
            </a:r>
          </a:p>
        </p:txBody>
      </p:sp>
      <p:sp>
        <p:nvSpPr>
          <p:cNvPr id="23" name="Rectangle 22">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19839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5" r="-675"/>
            </a:stretch>
          </a:blipFill>
        </p:spPr>
        <p:txBody>
          <a:bodyPr/>
          <a:lstStyle/>
          <a:p>
            <a:endParaRPr lang="en-US" sz="1200"/>
          </a:p>
        </p:txBody>
      </p:sp>
      <p:grpSp>
        <p:nvGrpSpPr>
          <p:cNvPr id="3" name="Group 3"/>
          <p:cNvGrpSpPr/>
          <p:nvPr/>
        </p:nvGrpSpPr>
        <p:grpSpPr>
          <a:xfrm>
            <a:off x="3018606" y="1175331"/>
            <a:ext cx="8487594" cy="4314528"/>
            <a:chOff x="0" y="0"/>
            <a:chExt cx="3353123" cy="1704505"/>
          </a:xfrm>
        </p:grpSpPr>
        <p:sp>
          <p:nvSpPr>
            <p:cNvPr id="4" name="Freeform 4"/>
            <p:cNvSpPr/>
            <p:nvPr/>
          </p:nvSpPr>
          <p:spPr>
            <a:xfrm>
              <a:off x="0" y="0"/>
              <a:ext cx="3353124" cy="1704505"/>
            </a:xfrm>
            <a:custGeom>
              <a:avLst/>
              <a:gdLst/>
              <a:ahLst/>
              <a:cxnLst/>
              <a:rect l="l" t="t" r="r" b="b"/>
              <a:pathLst>
                <a:path w="3353124" h="1704505">
                  <a:moveTo>
                    <a:pt x="12162" y="0"/>
                  </a:moveTo>
                  <a:lnTo>
                    <a:pt x="3340962" y="0"/>
                  </a:lnTo>
                  <a:cubicBezTo>
                    <a:pt x="3344187" y="0"/>
                    <a:pt x="3347281" y="1281"/>
                    <a:pt x="3349561" y="3562"/>
                  </a:cubicBezTo>
                  <a:cubicBezTo>
                    <a:pt x="3351842" y="5843"/>
                    <a:pt x="3353124" y="8936"/>
                    <a:pt x="3353124" y="12162"/>
                  </a:cubicBezTo>
                  <a:lnTo>
                    <a:pt x="3353124" y="1692343"/>
                  </a:lnTo>
                  <a:cubicBezTo>
                    <a:pt x="3353124" y="1695568"/>
                    <a:pt x="3351842" y="1698662"/>
                    <a:pt x="3349561" y="1700943"/>
                  </a:cubicBezTo>
                  <a:cubicBezTo>
                    <a:pt x="3347281" y="1703224"/>
                    <a:pt x="3344187" y="1704505"/>
                    <a:pt x="3340962" y="1704505"/>
                  </a:cubicBezTo>
                  <a:lnTo>
                    <a:pt x="12162" y="1704505"/>
                  </a:lnTo>
                  <a:cubicBezTo>
                    <a:pt x="5445" y="1704505"/>
                    <a:pt x="0" y="1699060"/>
                    <a:pt x="0" y="1692343"/>
                  </a:cubicBezTo>
                  <a:lnTo>
                    <a:pt x="0" y="12162"/>
                  </a:lnTo>
                  <a:cubicBezTo>
                    <a:pt x="0" y="8936"/>
                    <a:pt x="1281" y="5843"/>
                    <a:pt x="3562" y="3562"/>
                  </a:cubicBezTo>
                  <a:cubicBezTo>
                    <a:pt x="5843" y="1281"/>
                    <a:pt x="8936" y="0"/>
                    <a:pt x="12162" y="0"/>
                  </a:cubicBezTo>
                  <a:close/>
                </a:path>
              </a:pathLst>
            </a:custGeom>
            <a:solidFill>
              <a:srgbClr val="FFFFFF"/>
            </a:solidFill>
            <a:ln w="57150" cap="sq">
              <a:solidFill>
                <a:srgbClr val="000000"/>
              </a:solidFill>
              <a:prstDash val="solid"/>
              <a:miter/>
            </a:ln>
          </p:spPr>
          <p:txBody>
            <a:bodyPr/>
            <a:lstStyle/>
            <a:p>
              <a:endParaRPr lang="en-US" sz="1200"/>
            </a:p>
          </p:txBody>
        </p:sp>
        <p:sp>
          <p:nvSpPr>
            <p:cNvPr id="5" name="TextBox 5"/>
            <p:cNvSpPr txBox="1"/>
            <p:nvPr/>
          </p:nvSpPr>
          <p:spPr>
            <a:xfrm>
              <a:off x="0" y="-38100"/>
              <a:ext cx="3353123" cy="1742605"/>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Freeform 6"/>
          <p:cNvSpPr/>
          <p:nvPr/>
        </p:nvSpPr>
        <p:spPr>
          <a:xfrm>
            <a:off x="-2380822" y="61727"/>
            <a:ext cx="7566698" cy="6904612"/>
          </a:xfrm>
          <a:custGeom>
            <a:avLst/>
            <a:gdLst/>
            <a:ahLst/>
            <a:cxnLst/>
            <a:rect l="l" t="t" r="r" b="b"/>
            <a:pathLst>
              <a:path w="11350047" h="10356918">
                <a:moveTo>
                  <a:pt x="0" y="0"/>
                </a:moveTo>
                <a:lnTo>
                  <a:pt x="11350047" y="0"/>
                </a:lnTo>
                <a:lnTo>
                  <a:pt x="11350047" y="10356918"/>
                </a:lnTo>
                <a:lnTo>
                  <a:pt x="0" y="10356918"/>
                </a:lnTo>
                <a:lnTo>
                  <a:pt x="0" y="0"/>
                </a:lnTo>
                <a:close/>
              </a:path>
            </a:pathLst>
          </a:custGeom>
          <a:blipFill>
            <a:blip r:embed="rId3"/>
            <a:stretch>
              <a:fillRect/>
            </a:stretch>
          </a:blipFill>
        </p:spPr>
        <p:txBody>
          <a:bodyPr/>
          <a:lstStyle/>
          <a:p>
            <a:endParaRPr lang="en-US" sz="1200"/>
          </a:p>
        </p:txBody>
      </p:sp>
      <p:pic>
        <p:nvPicPr>
          <p:cNvPr id="7" name="Picture 7"/>
          <p:cNvPicPr>
            <a:picLocks noChangeAspect="1"/>
          </p:cNvPicPr>
          <p:nvPr/>
        </p:nvPicPr>
        <p:blipFill>
          <a:blip r:embed="rId4"/>
          <a:srcRect/>
          <a:stretch>
            <a:fillRect/>
          </a:stretch>
        </p:blipFill>
        <p:spPr>
          <a:xfrm>
            <a:off x="11582481" y="4442128"/>
            <a:ext cx="424513" cy="413901"/>
          </a:xfrm>
          <a:prstGeom prst="rect">
            <a:avLst/>
          </a:prstGeom>
        </p:spPr>
      </p:pic>
      <p:pic>
        <p:nvPicPr>
          <p:cNvPr id="8" name="Picture 8"/>
          <p:cNvPicPr>
            <a:picLocks noChangeAspect="1"/>
          </p:cNvPicPr>
          <p:nvPr/>
        </p:nvPicPr>
        <p:blipFill>
          <a:blip r:embed="rId4"/>
          <a:srcRect/>
          <a:stretch>
            <a:fillRect/>
          </a:stretch>
        </p:blipFill>
        <p:spPr>
          <a:xfrm flipH="1">
            <a:off x="1402527" y="2425493"/>
            <a:ext cx="424513" cy="413901"/>
          </a:xfrm>
          <a:prstGeom prst="rect">
            <a:avLst/>
          </a:prstGeom>
        </p:spPr>
      </p:pic>
      <p:sp>
        <p:nvSpPr>
          <p:cNvPr id="9" name="Freeform 9"/>
          <p:cNvSpPr/>
          <p:nvPr/>
        </p:nvSpPr>
        <p:spPr>
          <a:xfrm>
            <a:off x="3558737" y="1669986"/>
            <a:ext cx="9456650" cy="4109124"/>
          </a:xfrm>
          <a:custGeom>
            <a:avLst/>
            <a:gdLst/>
            <a:ahLst/>
            <a:cxnLst/>
            <a:rect l="l" t="t" r="r" b="b"/>
            <a:pathLst>
              <a:path w="14184975" h="5532140">
                <a:moveTo>
                  <a:pt x="0" y="0"/>
                </a:moveTo>
                <a:lnTo>
                  <a:pt x="14184976" y="0"/>
                </a:lnTo>
                <a:lnTo>
                  <a:pt x="14184976" y="5532141"/>
                </a:lnTo>
                <a:lnTo>
                  <a:pt x="0" y="5532141"/>
                </a:lnTo>
                <a:lnTo>
                  <a:pt x="0" y="0"/>
                </a:lnTo>
                <a:close/>
              </a:path>
            </a:pathLst>
          </a:custGeom>
          <a:blipFill>
            <a:blip r:embed="rId5"/>
            <a:stretch>
              <a:fillRect/>
            </a:stretch>
          </a:blipFill>
        </p:spPr>
        <p:txBody>
          <a:bodyPr/>
          <a:lstStyle/>
          <a:p>
            <a:endParaRPr lang="en-US" sz="1200"/>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ack and white image of a half moon&#10;&#10;AI-generated content may be incorrect.">
            <a:extLst>
              <a:ext uri="{FF2B5EF4-FFF2-40B4-BE49-F238E27FC236}">
                <a16:creationId xmlns:a16="http://schemas.microsoft.com/office/drawing/2014/main" id="{DFEDBCC7-12E2-EF04-1AAB-4CF38B1A53A9}"/>
              </a:ext>
            </a:extLst>
          </p:cNvPr>
          <p:cNvPicPr>
            <a:picLocks noChangeAspect="1"/>
          </p:cNvPicPr>
          <p:nvPr/>
        </p:nvPicPr>
        <p:blipFill rotWithShape="1">
          <a:blip r:embed="rId2">
            <a:extLst>
              <a:ext uri="{28A0092B-C50C-407E-A947-70E740481C1C}">
                <a14:useLocalDpi xmlns:a14="http://schemas.microsoft.com/office/drawing/2010/main" val="0"/>
              </a:ext>
            </a:extLst>
          </a:blip>
          <a:srcRect b="6619"/>
          <a:stretch>
            <a:fillRect/>
          </a:stretch>
        </p:blipFill>
        <p:spPr bwMode="auto">
          <a:xfrm>
            <a:off x="3523053" y="643466"/>
            <a:ext cx="2455039" cy="5395437"/>
          </a:xfrm>
          <a:prstGeom prst="rect">
            <a:avLst/>
          </a:prstGeom>
          <a:ln>
            <a:noFill/>
          </a:ln>
          <a:extLst>
            <a:ext uri="{53640926-AAD7-44D8-BBD7-CCE9431645EC}">
              <a14:shadowObscured xmlns:a14="http://schemas.microsoft.com/office/drawing/2010/main"/>
            </a:ext>
          </a:extLst>
        </p:spPr>
      </p:pic>
      <p:sp>
        <p:nvSpPr>
          <p:cNvPr id="5" name="Arrow: Down 4">
            <a:extLst>
              <a:ext uri="{FF2B5EF4-FFF2-40B4-BE49-F238E27FC236}">
                <a16:creationId xmlns:a16="http://schemas.microsoft.com/office/drawing/2014/main" id="{9A50FED3-AA65-85CE-AE92-5BF8FFE965A8}"/>
              </a:ext>
            </a:extLst>
          </p:cNvPr>
          <p:cNvSpPr/>
          <p:nvPr/>
        </p:nvSpPr>
        <p:spPr>
          <a:xfrm rot="5400000">
            <a:off x="7010991" y="1355797"/>
            <a:ext cx="369331" cy="2787303"/>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Arrow: Down 5">
            <a:extLst>
              <a:ext uri="{FF2B5EF4-FFF2-40B4-BE49-F238E27FC236}">
                <a16:creationId xmlns:a16="http://schemas.microsoft.com/office/drawing/2014/main" id="{62C7E226-3B52-2DAC-2556-858A6C53A53A}"/>
              </a:ext>
            </a:extLst>
          </p:cNvPr>
          <p:cNvSpPr/>
          <p:nvPr/>
        </p:nvSpPr>
        <p:spPr>
          <a:xfrm rot="5400000">
            <a:off x="6940610" y="-319073"/>
            <a:ext cx="337547" cy="2787303"/>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Arrow: Down 6">
            <a:extLst>
              <a:ext uri="{FF2B5EF4-FFF2-40B4-BE49-F238E27FC236}">
                <a16:creationId xmlns:a16="http://schemas.microsoft.com/office/drawing/2014/main" id="{25496812-4322-CCEC-A2B0-282362C0EC56}"/>
              </a:ext>
            </a:extLst>
          </p:cNvPr>
          <p:cNvSpPr/>
          <p:nvPr/>
        </p:nvSpPr>
        <p:spPr>
          <a:xfrm rot="5400000">
            <a:off x="7106521" y="3330678"/>
            <a:ext cx="337547" cy="2787303"/>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Box 9">
            <a:extLst>
              <a:ext uri="{FF2B5EF4-FFF2-40B4-BE49-F238E27FC236}">
                <a16:creationId xmlns:a16="http://schemas.microsoft.com/office/drawing/2014/main" id="{F9276726-CE7F-E921-60D2-FDFCC585A6B3}"/>
              </a:ext>
            </a:extLst>
          </p:cNvPr>
          <p:cNvSpPr txBox="1"/>
          <p:nvPr/>
        </p:nvSpPr>
        <p:spPr>
          <a:xfrm>
            <a:off x="6229350" y="2564783"/>
            <a:ext cx="1943100" cy="369332"/>
          </a:xfrm>
          <a:prstGeom prst="rect">
            <a:avLst/>
          </a:prstGeom>
          <a:noFill/>
        </p:spPr>
        <p:txBody>
          <a:bodyPr wrap="square" rtlCol="0">
            <a:spAutoFit/>
          </a:bodyPr>
          <a:lstStyle/>
          <a:p>
            <a:r>
              <a:rPr lang="en-US" dirty="0"/>
              <a:t>PLANT</a:t>
            </a:r>
          </a:p>
        </p:txBody>
      </p:sp>
      <p:sp>
        <p:nvSpPr>
          <p:cNvPr id="11" name="TextBox 10">
            <a:extLst>
              <a:ext uri="{FF2B5EF4-FFF2-40B4-BE49-F238E27FC236}">
                <a16:creationId xmlns:a16="http://schemas.microsoft.com/office/drawing/2014/main" id="{8715AFDA-1D37-0A85-166C-AA55FF6FADFF}"/>
              </a:ext>
            </a:extLst>
          </p:cNvPr>
          <p:cNvSpPr txBox="1"/>
          <p:nvPr/>
        </p:nvSpPr>
        <p:spPr>
          <a:xfrm>
            <a:off x="566928" y="6144768"/>
            <a:ext cx="5148804" cy="369332"/>
          </a:xfrm>
          <a:prstGeom prst="rect">
            <a:avLst/>
          </a:prstGeom>
          <a:noFill/>
        </p:spPr>
        <p:txBody>
          <a:bodyPr wrap="square" rtlCol="0">
            <a:spAutoFit/>
          </a:bodyPr>
          <a:lstStyle/>
          <a:p>
            <a:r>
              <a:rPr lang="en-US" dirty="0"/>
              <a:t>How comfortable are you with planting?</a:t>
            </a:r>
          </a:p>
        </p:txBody>
      </p:sp>
    </p:spTree>
    <p:extLst>
      <p:ext uri="{BB962C8B-B14F-4D97-AF65-F5344CB8AC3E}">
        <p14:creationId xmlns:p14="http://schemas.microsoft.com/office/powerpoint/2010/main" val="36940168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3506</TotalTime>
  <Words>985</Words>
  <Application>Microsoft Office PowerPoint</Application>
  <PresentationFormat>Widescreen</PresentationFormat>
  <Paragraphs>65</Paragraphs>
  <Slides>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Aptos</vt:lpstr>
      <vt:lpstr>Aptos Display</vt:lpstr>
      <vt:lpstr>Arial</vt:lpstr>
      <vt:lpstr>Bobby Jones</vt:lpstr>
      <vt:lpstr>Bricolage Grotesque</vt:lpstr>
      <vt:lpstr>Bricolage Grotesque Bold</vt:lpstr>
      <vt:lpstr>Calibri</vt:lpstr>
      <vt:lpstr>KG Primary Penmanship</vt:lpstr>
      <vt:lpstr>Office Theme</vt:lpstr>
      <vt:lpstr>It’s Time to Plant: There’s a Blessing in the Seed</vt:lpstr>
      <vt:lpstr>Every living thing God made was created containing the “seed” needed to reproduce “after his kind.” </vt:lpstr>
      <vt:lpstr>PowerPoint Presentation</vt:lpstr>
      <vt:lpstr>Galatians 3:16, 29</vt:lpstr>
      <vt:lpstr>What is your soil? </vt:lpstr>
      <vt:lpstr>PowerPoint Presentation</vt:lpstr>
      <vt:lpstr>PLANT.   WATER.   GROW.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Peter 2:2 (KJV)</vt:lpstr>
      <vt:lpstr>GROW IN…. (JAMES 1)</vt:lpstr>
      <vt:lpstr>PowerPoint Presentation</vt:lpstr>
      <vt:lpstr>PowerPoint Presentation</vt:lpstr>
      <vt:lpstr>Zechariah 8:12-13</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Andrea Moore</dc:creator>
  <cp:lastModifiedBy>Andrea Moore</cp:lastModifiedBy>
  <cp:revision>1</cp:revision>
  <dcterms:created xsi:type="dcterms:W3CDTF">2025-08-21T03:35:35Z</dcterms:created>
  <dcterms:modified xsi:type="dcterms:W3CDTF">2025-08-26T02:36:08Z</dcterms:modified>
</cp:coreProperties>
</file>