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72" r:id="rId5"/>
    <p:sldId id="347" r:id="rId6"/>
    <p:sldId id="373" r:id="rId7"/>
    <p:sldId id="344" r:id="rId8"/>
    <p:sldId id="374" r:id="rId9"/>
    <p:sldId id="367" r:id="rId10"/>
    <p:sldId id="375" r:id="rId11"/>
    <p:sldId id="349" r:id="rId12"/>
    <p:sldId id="345" r:id="rId13"/>
    <p:sldId id="369" r:id="rId14"/>
    <p:sldId id="352" r:id="rId15"/>
    <p:sldId id="348" r:id="rId16"/>
    <p:sldId id="358" r:id="rId17"/>
    <p:sldId id="366" r:id="rId18"/>
    <p:sldId id="361" r:id="rId19"/>
    <p:sldId id="363" r:id="rId20"/>
    <p:sldId id="368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5928" autoAdjust="0"/>
  </p:normalViewPr>
  <p:slideViewPr>
    <p:cSldViewPr snapToGrid="0">
      <p:cViewPr varScale="1">
        <p:scale>
          <a:sx n="69" d="100"/>
          <a:sy n="69" d="100"/>
        </p:scale>
        <p:origin x="835" y="6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9/1/2025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9/1/2025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2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702F3-FAB5-2ADE-7A75-97E1C9223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6E5AB-8CA7-55D1-6DE2-F95EA0562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14D829-6003-8584-FF3A-917BB5571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27FC-BBF3-5168-1241-527CCA478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07662-E596-EB62-1ADE-20AB5C0B8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A788D2-0746-722B-E0A1-0774C90EC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A54629-D54F-433B-5186-07971C664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0154-7069-2266-7149-9E48DEAAA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4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E095-FDC0-306E-B507-E09C11CF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89D65-0264-502D-8978-D0BF7783C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1D872-840F-7484-63DD-7E2A14F77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B3A11-89CD-FE9A-188E-297F29E57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4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77650-51FC-9D5B-442D-F8F1BFF2E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ED4E2-8AC4-B520-0BBF-01BE01E5A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D3467-093E-4097-87AC-2BF2B6C55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2D824-D757-AE93-EC10-D6D1F314A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1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0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E9C10-AC9E-D52C-7E4D-272704EB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05D80-E596-1EDC-8913-B4AEEDFA7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094C3-20B5-3D09-A5E1-09F56067F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3E5D9-7183-0FEB-D6DB-10C1D500F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4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F0EE1-C74F-6A18-4990-F03DB289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C5E11-3761-8140-4CCC-3DB1A2C6D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B24AD-DD47-3AAE-51DA-8F071DF21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544D1-1C82-0B75-4A69-5E6893648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BE80-402D-A94F-0645-9B8798B2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3920"/>
            <a:ext cx="10850136" cy="5059680"/>
          </a:xfrm>
        </p:spPr>
        <p:txBody>
          <a:bodyPr/>
          <a:lstStyle/>
          <a:p>
            <a:r>
              <a:rPr lang="en-US" sz="4400" dirty="0"/>
              <a:t>Proper Care For Growth</a:t>
            </a:r>
            <a:br>
              <a:rPr lang="en-US" sz="4400" dirty="0"/>
            </a:br>
            <a:r>
              <a:rPr lang="en-US" sz="4400" dirty="0"/>
              <a:t>Men’s Session / Labor Day Lectureship </a:t>
            </a:r>
            <a:br>
              <a:rPr lang="en-US" dirty="0"/>
            </a:br>
            <a:r>
              <a:rPr lang="en-US" dirty="0"/>
              <a:t>Jeremiah 2:13-14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Dr. Artrell Harris, Minister </a:t>
            </a:r>
            <a:br>
              <a:rPr lang="en-US" sz="2400" dirty="0"/>
            </a:br>
            <a:r>
              <a:rPr lang="en-US" sz="2400" dirty="0"/>
              <a:t>Roswell Church of Christ </a:t>
            </a:r>
            <a:br>
              <a:rPr lang="en-US" sz="2400" dirty="0"/>
            </a:br>
            <a:r>
              <a:rPr lang="en-US" sz="2400" dirty="0"/>
              <a:t>Kansas City, Kansas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797D-DC9A-DB7E-0C95-3EC60DBEF1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V="1">
            <a:off x="10088408" y="6750205"/>
            <a:ext cx="1676128" cy="10779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F661-3928-8042-98C8-63EAD441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5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CDE4-8862-D36C-B701-496C17A6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719D2-3EB9-2348-463C-E1FDA658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0445"/>
            <a:ext cx="4114800" cy="5029200"/>
          </a:xfrm>
        </p:spPr>
        <p:txBody>
          <a:bodyPr/>
          <a:lstStyle/>
          <a:p>
            <a:r>
              <a:rPr lang="en-US" dirty="0"/>
              <a:t>How to Grow….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586FDF-B123-A4C5-5081-7DBCD0FAAE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5227" y="1020445"/>
            <a:ext cx="480273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Study Daily: </a:t>
            </a:r>
            <a:r>
              <a:rPr lang="en-US" b="1" dirty="0"/>
              <a:t>This is food for the soul. I desire more of His word. Set a time to study – 2 Timothy 2:15</a:t>
            </a:r>
            <a:endParaRPr lang="en-US" dirty="0"/>
          </a:p>
          <a:p>
            <a:r>
              <a:rPr lang="en-US" b="1" u="sng" dirty="0"/>
              <a:t>Quit Trippin / Playing  &amp; Trying to Manipulate</a:t>
            </a:r>
            <a:r>
              <a:rPr lang="en-US" b="1" dirty="0"/>
              <a:t>: Lets get honest with God and ask Him to rule and reign in our lives. Pray that God will heal your brokenness. </a:t>
            </a:r>
            <a:endParaRPr lang="en-US" dirty="0"/>
          </a:p>
          <a:p>
            <a:r>
              <a:rPr lang="en-US" b="1" u="sng" dirty="0"/>
              <a:t>Worship</a:t>
            </a:r>
            <a:r>
              <a:rPr lang="en-US" b="1" dirty="0"/>
              <a:t>: Attend worship services to grow and gain. The Lord will recognize and reward your faithfulness.</a:t>
            </a:r>
            <a:endParaRPr lang="en-US" dirty="0"/>
          </a:p>
          <a:p>
            <a:r>
              <a:rPr lang="en-US" b="1" u="sng" dirty="0"/>
              <a:t>Serve: </a:t>
            </a:r>
            <a:r>
              <a:rPr lang="en-US" b="1" dirty="0"/>
              <a:t>Be a part of ministries. Use your spiritual gifts</a:t>
            </a:r>
            <a:r>
              <a:rPr lang="en-US" dirty="0"/>
              <a:t> </a:t>
            </a:r>
          </a:p>
          <a:p>
            <a:r>
              <a:rPr lang="en-US" b="1" u="sng" dirty="0"/>
              <a:t>Quiet Time With God</a:t>
            </a:r>
            <a:r>
              <a:rPr lang="en-US" b="1" dirty="0"/>
              <a:t>: This is where I study, pray, meditate, confess and repent. It is where I grow closer to God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446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5244AC-D906-A60B-5023-D0289CF4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35" y="519715"/>
            <a:ext cx="3538788" cy="1325563"/>
          </a:xfrm>
        </p:spPr>
        <p:txBody>
          <a:bodyPr/>
          <a:lstStyle/>
          <a:p>
            <a:r>
              <a:rPr lang="en-US" dirty="0"/>
              <a:t>Growth Strategy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F9FB22-CA85-FC72-AA81-4708F62AB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2153285"/>
            <a:ext cx="4799012" cy="3790315"/>
          </a:xfrm>
        </p:spPr>
        <p:txBody>
          <a:bodyPr/>
          <a:lstStyle/>
          <a:p>
            <a:r>
              <a:rPr lang="en-US" b="1" dirty="0"/>
              <a:t>Just Do It….</a:t>
            </a:r>
            <a:endParaRPr lang="en-US" dirty="0"/>
          </a:p>
          <a:p>
            <a:r>
              <a:rPr lang="en-US" b="1" dirty="0"/>
              <a:t>Stop Making Excuses…..</a:t>
            </a:r>
            <a:endParaRPr lang="en-US" dirty="0"/>
          </a:p>
          <a:p>
            <a:r>
              <a:rPr lang="en-US" b="1" dirty="0"/>
              <a:t>Get A Plan….</a:t>
            </a:r>
          </a:p>
          <a:p>
            <a:r>
              <a:rPr lang="en-US" b="1" dirty="0"/>
              <a:t> Be Intentional…..</a:t>
            </a:r>
          </a:p>
          <a:p>
            <a:r>
              <a:rPr lang="en-US" b="1" dirty="0"/>
              <a:t>Get Accountable…..</a:t>
            </a:r>
          </a:p>
          <a:p>
            <a:r>
              <a:rPr lang="en-US" b="1" dirty="0"/>
              <a:t>Ask God To Deliver, Keep and Free You On The Continual……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CC2E-BB8C-CF5A-C460-C662927C0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71924-5261-BF87-51E4-05B5440D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5" y="58519"/>
            <a:ext cx="4369025" cy="1035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DF5A6-2441-95CA-54FB-90A6BF1B3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35" y="1093622"/>
            <a:ext cx="4369025" cy="54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5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951FD-B055-4EE8-B6D9-62EC0F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569885"/>
            <a:ext cx="4114800" cy="901120"/>
          </a:xfrm>
        </p:spPr>
        <p:txBody>
          <a:bodyPr>
            <a:normAutofit fontScale="90000"/>
          </a:bodyPr>
          <a:lstStyle/>
          <a:p>
            <a:r>
              <a:rPr lang="en-US" dirty="0"/>
              <a:t>Churches Can Do More To Help…..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F8EB2-8936-F0AC-DA2A-4A5609BEA7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5227" y="1020445"/>
            <a:ext cx="4802735" cy="5029200"/>
          </a:xfrm>
        </p:spPr>
        <p:txBody>
          <a:bodyPr/>
          <a:lstStyle/>
          <a:p>
            <a:r>
              <a:rPr lang="en-US" b="1" dirty="0"/>
              <a:t>Start Life Groups  </a:t>
            </a:r>
            <a:endParaRPr lang="en-US" dirty="0"/>
          </a:p>
          <a:p>
            <a:r>
              <a:rPr lang="en-US" b="1" dirty="0"/>
              <a:t>Create Opportunities To Serve </a:t>
            </a:r>
            <a:endParaRPr lang="en-US" dirty="0"/>
          </a:p>
          <a:p>
            <a:r>
              <a:rPr lang="en-US" b="1" dirty="0"/>
              <a:t>Have Manly Outings / Do Manly Things</a:t>
            </a:r>
            <a:endParaRPr lang="en-US" dirty="0"/>
          </a:p>
          <a:p>
            <a:r>
              <a:rPr lang="en-US" b="1" dirty="0"/>
              <a:t>Develop A Men’s Ministry </a:t>
            </a:r>
            <a:endParaRPr lang="en-US" dirty="0"/>
          </a:p>
          <a:p>
            <a:r>
              <a:rPr lang="en-US" b="1" dirty="0"/>
              <a:t>Develop Them / Look For Them / Identify Them / Encourage Them </a:t>
            </a:r>
            <a:r>
              <a:rPr lang="en-US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445E3-1546-55DA-05EB-A5F1C8E4E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1994451"/>
            <a:ext cx="5658679" cy="34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BF0A-26B0-F18B-6717-ED6F7711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DE4AD1-957C-934A-8AF4-202B82C0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 anchor="ctr">
            <a:normAutofit/>
          </a:bodyPr>
          <a:lstStyle/>
          <a:p>
            <a:r>
              <a:rPr lang="en-US" dirty="0"/>
              <a:t>Daily Growth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4404D0C-D188-D3D1-DAFB-17A8BD1E76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0" y="2153285"/>
            <a:ext cx="4953001" cy="35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Baby Steps, Crawl, Walk, Run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0B14E24-21CB-628B-9834-8E6696E7773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/>
        </p:blipFill>
        <p:spPr>
          <a:xfrm>
            <a:off x="5795151" y="853147"/>
            <a:ext cx="6135940" cy="5519739"/>
          </a:xfrm>
          <a:noFill/>
        </p:spPr>
      </p:pic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16CC4B67-7308-F6C4-8393-4DA897132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958F3-1A3D-280B-5CC2-574528D7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12C46-36E5-0F62-F431-1F5B3DC3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/>
          <a:lstStyle/>
          <a:p>
            <a:r>
              <a:rPr lang="en-US" dirty="0"/>
              <a:t>Our competition is……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ED6254-B7E7-E8BA-93C0-2FAEC2A380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1655" y="1861737"/>
            <a:ext cx="5135880" cy="3500438"/>
          </a:xfrm>
        </p:spPr>
        <p:txBody>
          <a:bodyPr>
            <a:normAutofit/>
          </a:bodyPr>
          <a:lstStyle/>
          <a:p>
            <a:r>
              <a:rPr lang="en-US" sz="2000" noProof="1"/>
              <a:t>Satan</a:t>
            </a:r>
          </a:p>
          <a:p>
            <a:r>
              <a:rPr lang="en-US" sz="2000" noProof="1"/>
              <a:t>The Identity Religions (Hebrew Israelites, Muslims, Egyptology)</a:t>
            </a:r>
          </a:p>
          <a:p>
            <a:r>
              <a:rPr lang="en-US" sz="2000" noProof="1"/>
              <a:t>The World</a:t>
            </a:r>
          </a:p>
          <a:p>
            <a:r>
              <a:rPr lang="en-US" sz="2000" noProof="1"/>
              <a:t>NFL Football On Sunday</a:t>
            </a:r>
          </a:p>
          <a:p>
            <a:r>
              <a:rPr lang="en-US" sz="2000" noProof="1"/>
              <a:t>Our Own Traditions &amp; Egos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387FC-0EF6-7167-98AC-F639AB869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B11A9-CD56-1ED4-9DF8-FA6AE968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068" y="-33075"/>
            <a:ext cx="4668741" cy="65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4ABF41B-9E7B-A665-6BFF-C05CB295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853357"/>
          </a:xfrm>
        </p:spPr>
        <p:txBody>
          <a:bodyPr/>
          <a:lstStyle/>
          <a:p>
            <a:r>
              <a:rPr lang="en-US" dirty="0"/>
              <a:t>Spiritual Disciplines….</a:t>
            </a:r>
          </a:p>
        </p:txBody>
      </p:sp>
      <p:pic>
        <p:nvPicPr>
          <p:cNvPr id="7" name="Picture Placeholder 6" descr="A blue and white sign with white text and images of men&#10;&#10;AI-generated content may be incorrect.">
            <a:extLst>
              <a:ext uri="{FF2B5EF4-FFF2-40B4-BE49-F238E27FC236}">
                <a16:creationId xmlns:a16="http://schemas.microsoft.com/office/drawing/2014/main" id="{5C916647-9B20-2D58-7A34-7BA1A482971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/>
        </p:blipFill>
        <p:spPr>
          <a:xfrm>
            <a:off x="1938793" y="1338752"/>
            <a:ext cx="8218998" cy="5034135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40BE7-1323-2BFC-41E2-6C6731B74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10777-CDCC-2066-6EE3-BA06023B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3DEBF4-23F6-FA14-DE5F-35B3E226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 anchor="ctr">
            <a:normAutofit/>
          </a:bodyPr>
          <a:lstStyle/>
          <a:p>
            <a:r>
              <a:rPr lang="en-US" dirty="0"/>
              <a:t>I Can Do More To Help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1D45B8-075E-CCF4-C1F2-31DA23DDC4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1" y="2153285"/>
            <a:ext cx="3261359" cy="35004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1"/>
              <a:t>Reach out to men</a:t>
            </a:r>
          </a:p>
          <a:p>
            <a:pPr>
              <a:spcAft>
                <a:spcPts val="600"/>
              </a:spcAft>
            </a:pPr>
            <a:r>
              <a:rPr lang="en-US" sz="2400" noProof="1"/>
              <a:t>Build a relationship</a:t>
            </a:r>
          </a:p>
          <a:p>
            <a:pPr>
              <a:spcAft>
                <a:spcPts val="600"/>
              </a:spcAft>
            </a:pPr>
            <a:r>
              <a:rPr lang="en-US" sz="2400" noProof="1"/>
              <a:t>Listen to them</a:t>
            </a:r>
          </a:p>
          <a:p>
            <a:pPr>
              <a:spcAft>
                <a:spcPts val="600"/>
              </a:spcAft>
            </a:pPr>
            <a:r>
              <a:rPr lang="en-US" sz="2400" noProof="1"/>
              <a:t>Text them</a:t>
            </a:r>
          </a:p>
          <a:p>
            <a:pPr>
              <a:spcAft>
                <a:spcPts val="600"/>
              </a:spcAft>
            </a:pPr>
            <a:r>
              <a:rPr lang="en-US" sz="2400" noProof="1"/>
              <a:t>Mentor them</a:t>
            </a:r>
          </a:p>
          <a:p>
            <a:pPr>
              <a:spcAft>
                <a:spcPts val="600"/>
              </a:spcAft>
            </a:pPr>
            <a:r>
              <a:rPr lang="en-US" sz="2400" noProof="1"/>
              <a:t>Be there through tough times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BADB3-D729-D47B-A185-1FC089D4ED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456" b="1"/>
          <a:stretch>
            <a:fillRect/>
          </a:stretch>
        </p:blipFill>
        <p:spPr>
          <a:xfrm>
            <a:off x="4480560" y="2153285"/>
            <a:ext cx="6964680" cy="35004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D9DFC-2052-E361-667F-FF81FCADD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FEAF-0821-6CB8-0709-41C34BA7A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B5C19E-92F9-6506-2321-CA0CE9A4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38" y="576498"/>
            <a:ext cx="2233353" cy="1060146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The Next Generation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74EBD-CC5A-58D5-4647-455CCD7E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2" y="1832578"/>
            <a:ext cx="5567646" cy="40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61152-381E-D654-15E9-7C4F0960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655320"/>
            <a:ext cx="4572000" cy="5486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569DC-1A68-51FF-4CCE-F334F8B3D5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3535" y="2555019"/>
            <a:ext cx="4572000" cy="3368040"/>
          </a:xfrm>
        </p:spPr>
        <p:txBody>
          <a:bodyPr/>
          <a:lstStyle/>
          <a:p>
            <a:r>
              <a:rPr lang="en-US" sz="2400" dirty="0"/>
              <a:t>Dr. Artrell Harris</a:t>
            </a:r>
          </a:p>
          <a:p>
            <a:r>
              <a:rPr lang="en-US" sz="2400" dirty="0"/>
              <a:t>Minister, Roswell Church of Christ</a:t>
            </a:r>
          </a:p>
          <a:p>
            <a:r>
              <a:rPr lang="en-US" sz="2400" dirty="0"/>
              <a:t>Kansas City, Kansas</a:t>
            </a:r>
          </a:p>
          <a:p>
            <a:r>
              <a:rPr lang="en-US" sz="2400" dirty="0"/>
              <a:t>servantforhim8@gmail.com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4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110599-585B-3DC2-933B-41C2B0378A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000"/>
          <a:stretch>
            <a:fillRect/>
          </a:stretch>
        </p:blipFill>
        <p:spPr>
          <a:xfrm>
            <a:off x="458788" y="457200"/>
            <a:ext cx="11274425" cy="5943600"/>
          </a:xfrm>
          <a:prstGeom prst="rect">
            <a:avLst/>
          </a:prstGeom>
          <a:noFill/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CC1959B-E6A9-5770-EC41-43538A9E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75" y="3578087"/>
            <a:ext cx="5022073" cy="233501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Is a continuous, lifelong, process where I partner with God and allow the Holy Spirit to guide and direct my actions and thinking. 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0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71D8-12C4-25A3-A7C6-71AE36D0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83" y="560535"/>
            <a:ext cx="10147610" cy="5059680"/>
          </a:xfrm>
        </p:spPr>
        <p:txBody>
          <a:bodyPr/>
          <a:lstStyle/>
          <a:p>
            <a:r>
              <a:rPr lang="en-US" sz="5400" dirty="0"/>
              <a:t>Toyota Growth Model </a:t>
            </a:r>
            <a:br>
              <a:rPr lang="en-US" sz="5400" dirty="0"/>
            </a:br>
            <a:r>
              <a:rPr lang="en-US" sz="5400" dirty="0"/>
              <a:t>Kaizen vs Muda</a:t>
            </a:r>
            <a:br>
              <a:rPr lang="en-US" sz="5400" dirty="0"/>
            </a:br>
            <a:r>
              <a:rPr lang="en-US" sz="5400" dirty="0"/>
              <a:t>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Kaizen = Change for the better, Ongoing improvements, incremental improvements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Muda = Waste, uselessness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1F51-4E22-2181-AC69-FE0D099C41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7598" y="6486376"/>
            <a:ext cx="453484" cy="36512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B1EB7-A10B-25DD-D240-B24BCC60A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/>
          <a:p>
            <a:r>
              <a:rPr lang="en-US" dirty="0"/>
              <a:t>Pitch deck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532526E-C915-5651-0525-92CE06225B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11" b="311"/>
          <a:stretch/>
        </p:blipFill>
        <p:spPr/>
      </p:pic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3A9C-A98A-41C5-B05E-D33AC336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3920"/>
            <a:ext cx="10772078" cy="5059680"/>
          </a:xfrm>
        </p:spPr>
        <p:txBody>
          <a:bodyPr/>
          <a:lstStyle/>
          <a:p>
            <a:r>
              <a:rPr lang="en-US" sz="6000" dirty="0"/>
              <a:t>It is easier to build strong children than to fix broken men </a:t>
            </a:r>
            <a:r>
              <a:rPr lang="en-US" dirty="0"/>
              <a:t>– Fredrick Douglass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7A44-EFE6-C874-55B2-73A2D090C8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H="1" flipV="1">
            <a:off x="11452844" y="660040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86306-4ACA-CDEE-5C61-16E852D5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9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5675-A078-1B6B-B56A-69D95243C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809E5-3B66-DC58-2450-281E470D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0445"/>
            <a:ext cx="4114800" cy="5029200"/>
          </a:xfrm>
        </p:spPr>
        <p:txBody>
          <a:bodyPr/>
          <a:lstStyle/>
          <a:p>
            <a:r>
              <a:rPr lang="en-US" dirty="0"/>
              <a:t>Possible Problems That Hinder Spiritual Growth In Men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E02F8D-7EEC-8C16-FBA7-1EB61B54B3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89649" y="356839"/>
            <a:ext cx="4888313" cy="5692806"/>
          </a:xfrm>
        </p:spPr>
        <p:txBody>
          <a:bodyPr>
            <a:normAutofit fontScale="77500" lnSpcReduction="20000"/>
          </a:bodyPr>
          <a:lstStyle/>
          <a:p>
            <a:r>
              <a:rPr lang="en-US" sz="2100" b="1" u="sng" dirty="0"/>
              <a:t>No Need For It:  </a:t>
            </a:r>
            <a:r>
              <a:rPr lang="en-US" sz="2100" b="1" dirty="0"/>
              <a:t>They do not see it as useful. Religion is soft. It is not masculine. It can’t help my problems</a:t>
            </a:r>
            <a:endParaRPr lang="en-US" sz="2100" dirty="0"/>
          </a:p>
          <a:p>
            <a:r>
              <a:rPr lang="en-US" sz="2100" b="1" u="sng" dirty="0"/>
              <a:t>Identity Issues: </a:t>
            </a:r>
            <a:r>
              <a:rPr lang="en-US" sz="2100" b="1" dirty="0"/>
              <a:t>Men gain identity from a sense of purpose, doing, worldly success, income, status. We seek to conquer and when we miss the mark we feel unworthy.</a:t>
            </a:r>
            <a:endParaRPr lang="en-US" sz="2100" dirty="0"/>
          </a:p>
          <a:p>
            <a:r>
              <a:rPr lang="en-US" sz="2100" b="1" u="sng" dirty="0"/>
              <a:t>Fatherhood Wound</a:t>
            </a:r>
            <a:r>
              <a:rPr lang="en-US" sz="2100" b="1" dirty="0"/>
              <a:t>: This is deep tissue stuff, if you did not have a father growing up or if your father was abusive, or “Papa Was A Rolling Stone.” This creates trust issues with God.</a:t>
            </a:r>
            <a:endParaRPr lang="en-US" sz="2100" dirty="0"/>
          </a:p>
          <a:p>
            <a:r>
              <a:rPr lang="en-US" sz="2100" b="1" u="sng" dirty="0"/>
              <a:t>Pride/Self-Reliance: </a:t>
            </a:r>
            <a:r>
              <a:rPr lang="en-US" sz="2100" b="1" dirty="0"/>
              <a:t>This is a self-centered life vs a God-centric life. Ego says, I have it all together and I don’t need what that offers</a:t>
            </a:r>
            <a:endParaRPr lang="en-US" sz="2100" dirty="0"/>
          </a:p>
          <a:p>
            <a:r>
              <a:rPr lang="en-US" sz="2100" b="1" u="sng" dirty="0"/>
              <a:t>Isolation: </a:t>
            </a:r>
            <a:r>
              <a:rPr lang="en-US" sz="2100" b="1" dirty="0"/>
              <a:t>We struggle with accountability. I need to be in community and have the support of strong men, but I feel I may not measure up.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356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0D61-6427-382E-6117-4ED9514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20445"/>
            <a:ext cx="10753491" cy="50292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B545-D78E-28FF-2428-3FEDBA3426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 flipV="1">
            <a:off x="11667891" y="6400799"/>
            <a:ext cx="174703" cy="5404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A7076-4E0B-7E98-3FF2-2FD2B77F9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810CE-0D69-7073-5F0B-428D12B2A1FE}"/>
              </a:ext>
            </a:extLst>
          </p:cNvPr>
          <p:cNvSpPr txBox="1"/>
          <p:nvPr/>
        </p:nvSpPr>
        <p:spPr>
          <a:xfrm>
            <a:off x="3047071" y="1583231"/>
            <a:ext cx="609414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Out of Control Life / Sin Issues:  </a:t>
            </a:r>
            <a:r>
              <a:rPr lang="en-US" sz="2000" b="1" dirty="0"/>
              <a:t>Men face extreme temptations and we fall repeatedly and daily. We feel unworthy. We feel that Satan is winning battle in “Spiritual Warfare.” We give up and quit trying.</a:t>
            </a:r>
          </a:p>
          <a:p>
            <a:endParaRPr lang="en-US" sz="2000" dirty="0"/>
          </a:p>
          <a:p>
            <a:r>
              <a:rPr lang="en-US" sz="2000" b="1" u="sng" dirty="0"/>
              <a:t>Trust Issues: </a:t>
            </a:r>
            <a:r>
              <a:rPr lang="en-US" sz="2000" b="1" dirty="0"/>
              <a:t>I don’t trust no man to lead me. I will lead myself. Where was God when we were struggling? Where was God when I lost my job? Where was God when my wife left? </a:t>
            </a:r>
          </a:p>
          <a:p>
            <a:endParaRPr lang="en-US" sz="2000" dirty="0"/>
          </a:p>
          <a:p>
            <a:r>
              <a:rPr lang="en-US" sz="2000" b="1" u="sng" dirty="0"/>
              <a:t>Hypocrisy Factor</a:t>
            </a:r>
            <a:r>
              <a:rPr lang="en-US" sz="2000" b="1" dirty="0"/>
              <a:t>: They sin just like I do. They are all crooks. They have “Church Hurt” because they saw church people say and do unholy things.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2236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0A9F6B-B714-24A4-1731-04239F0C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 anchor="ctr">
            <a:normAutofit/>
          </a:bodyPr>
          <a:lstStyle/>
          <a:p>
            <a:r>
              <a:rPr lang="en-US" dirty="0"/>
              <a:t>Growth Area &amp; Opportunities – Romans 12:1-2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AE6A5-1394-067F-C830-A0EEFB15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01" y="2842953"/>
            <a:ext cx="7348118" cy="335209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350C2-47A5-211F-A685-9ACD2111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0D5F39-EF49-BECB-8276-8B8A46F07A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1694985"/>
            <a:ext cx="4799012" cy="424861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Pr</a:t>
            </a:r>
            <a:r>
              <a:rPr lang="en-US" sz="2200" b="1" dirty="0"/>
              <a:t>ay &amp; Reach Out To God </a:t>
            </a:r>
            <a:r>
              <a:rPr lang="en-US" sz="2200" dirty="0"/>
              <a:t>– 1 Thessalonians 5:17</a:t>
            </a:r>
          </a:p>
          <a:p>
            <a:r>
              <a:rPr lang="en-US" sz="2200" b="1" dirty="0"/>
              <a:t>Surrender</a:t>
            </a:r>
            <a:r>
              <a:rPr lang="en-US" sz="2200" dirty="0"/>
              <a:t> – This is where I surrender my will, my plans, ways, and faults for God to override my thinking – Luke 9:23</a:t>
            </a:r>
          </a:p>
          <a:p>
            <a:r>
              <a:rPr lang="en-US" sz="2200" b="1" dirty="0"/>
              <a:t>Find a Spiritual Mentor </a:t>
            </a:r>
            <a:r>
              <a:rPr lang="en-US" sz="2200" dirty="0"/>
              <a:t>– Paul &amp; Timothy / Elijah &amp; Elisha</a:t>
            </a:r>
          </a:p>
          <a:p>
            <a:r>
              <a:rPr lang="en-US" sz="2200" b="1" dirty="0"/>
              <a:t>Participate in a Men’s Group </a:t>
            </a:r>
            <a:r>
              <a:rPr lang="en-US" sz="2200" dirty="0"/>
              <a:t>– This is where I can be honest about struggles. I will also see and hear about the struggles of others.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3D8EA-329E-4630-CEC4-CB55FB23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2" y="333451"/>
            <a:ext cx="581184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40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{2126F0F4-679E-4E52-B1D5-8D2756CD2D8A}TFceab9897-d767-4b88-b01c-396399362f8b9c42cec1_win32-72ccf53ebda5</Template>
  <TotalTime>217</TotalTime>
  <Words>785</Words>
  <Application>Microsoft Office PowerPoint</Application>
  <PresentationFormat>Widescreen</PresentationFormat>
  <Paragraphs>89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Bodoni MT</vt:lpstr>
      <vt:lpstr>Calibri</vt:lpstr>
      <vt:lpstr>Source Sans Pro Light</vt:lpstr>
      <vt:lpstr>Custom</vt:lpstr>
      <vt:lpstr>Proper Care For Growth Men’s Session / Labor Day Lectureship  Jeremiah 2:13-14   Dr. Artrell Harris, Minister  Roswell Church of Christ  Kansas City, Kansas </vt:lpstr>
      <vt:lpstr>Is a continuous, lifelong, process where I partner with God and allow the Holy Spirit to guide and direct my actions and thinking.  </vt:lpstr>
      <vt:lpstr>Toyota Growth Model  Kaizen vs Muda ___________________________  Kaizen = Change for the better, Ongoing improvements, incremental improvements  Muda = Waste, uselessness</vt:lpstr>
      <vt:lpstr>Pitch deck</vt:lpstr>
      <vt:lpstr>It is easier to build strong children than to fix broken men – Fredrick Douglass </vt:lpstr>
      <vt:lpstr>Possible Problems That Hinder Spiritual Growth In Men</vt:lpstr>
      <vt:lpstr>  </vt:lpstr>
      <vt:lpstr>Growth Area &amp; Opportunities – Romans 12:1-2</vt:lpstr>
      <vt:lpstr>PowerPoint Presentation</vt:lpstr>
      <vt:lpstr>How to Grow….</vt:lpstr>
      <vt:lpstr>Growth Strategy</vt:lpstr>
      <vt:lpstr>Churches Can Do More To Help…..</vt:lpstr>
      <vt:lpstr>Daily Growth</vt:lpstr>
      <vt:lpstr>Our competition is……</vt:lpstr>
      <vt:lpstr>Spiritual Disciplines….</vt:lpstr>
      <vt:lpstr>I Can Do More To Help</vt:lpstr>
      <vt:lpstr>Develop The Next Generation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 Harris</dc:creator>
  <cp:lastModifiedBy>Artrell Harris</cp:lastModifiedBy>
  <cp:revision>6</cp:revision>
  <dcterms:created xsi:type="dcterms:W3CDTF">2025-08-30T13:56:08Z</dcterms:created>
  <dcterms:modified xsi:type="dcterms:W3CDTF">2025-09-01T14:09:46Z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